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77" r:id="rId3"/>
    <p:sldId id="279" r:id="rId4"/>
    <p:sldId id="270" r:id="rId5"/>
    <p:sldId id="272" r:id="rId6"/>
    <p:sldId id="273" r:id="rId7"/>
    <p:sldId id="274" r:id="rId8"/>
    <p:sldId id="283" r:id="rId9"/>
    <p:sldId id="281" r:id="rId10"/>
    <p:sldId id="282" r:id="rId11"/>
    <p:sldId id="288" r:id="rId12"/>
    <p:sldId id="289" r:id="rId13"/>
    <p:sldId id="286" r:id="rId14"/>
    <p:sldId id="290"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a:srgbClr val="B94BFF"/>
    <a:srgbClr val="AF49F8"/>
    <a:srgbClr val="FF8E34"/>
    <a:srgbClr val="FFDC12"/>
    <a:srgbClr val="616161"/>
    <a:srgbClr val="D9B0B4"/>
    <a:srgbClr val="8136B6"/>
    <a:srgbClr val="007CD8"/>
    <a:srgbClr val="963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383" autoAdjust="0"/>
    <p:restoredTop sz="94660"/>
  </p:normalViewPr>
  <p:slideViewPr>
    <p:cSldViewPr snapToGrid="0" showGuides="1">
      <p:cViewPr varScale="1">
        <p:scale>
          <a:sx n="76" d="100"/>
          <a:sy n="76" d="100"/>
        </p:scale>
        <p:origin x="224"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D926-710E-4B2D-AB14-C6020BD12A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45AE6F-C99B-4D74-8936-407C23D68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2C2AD5-D1E5-476E-B7A4-653447DC35A9}"/>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5" name="Footer Placeholder 4">
            <a:extLst>
              <a:ext uri="{FF2B5EF4-FFF2-40B4-BE49-F238E27FC236}">
                <a16:creationId xmlns:a16="http://schemas.microsoft.com/office/drawing/2014/main" id="{595504DE-D11C-4833-AB29-9D7C8F770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C2687-3524-45CF-A1CD-7533354151AE}"/>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3744641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6B51-2FC1-4C19-87F3-4F0A6859D4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17CD6-3CC2-41A5-AE19-49170C7CF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DBEA2-0766-4767-8B59-C78DCBD44EB2}"/>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5" name="Footer Placeholder 4">
            <a:extLst>
              <a:ext uri="{FF2B5EF4-FFF2-40B4-BE49-F238E27FC236}">
                <a16:creationId xmlns:a16="http://schemas.microsoft.com/office/drawing/2014/main" id="{AAE67FBB-7C41-405A-812E-A5FBC413D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8FBA9-C447-4B51-8767-B11D120DBA2A}"/>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2835410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554831-C758-4B01-9177-BE626993CE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5206B-B3D3-4BD8-9C93-F92C235BC0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62BAB-CECF-452C-A420-667E92D7B4A2}"/>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5" name="Footer Placeholder 4">
            <a:extLst>
              <a:ext uri="{FF2B5EF4-FFF2-40B4-BE49-F238E27FC236}">
                <a16:creationId xmlns:a16="http://schemas.microsoft.com/office/drawing/2014/main" id="{39E65F3D-232D-4A88-ABF5-3778A8872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C449A-471F-4547-B0DC-0A306630C34A}"/>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3218845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1039EC-FA17-4501-BCD3-8A7A8392B9F4}" type="datetimeFigureOut">
              <a:rPr lang="en-US" smtClean="0"/>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3589625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1039EC-FA17-4501-BCD3-8A7A8392B9F4}" type="datetimeFigureOut">
              <a:rPr lang="en-US" smtClean="0"/>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2108329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1039EC-FA17-4501-BCD3-8A7A8392B9F4}" type="datetimeFigureOut">
              <a:rPr lang="en-US" smtClean="0"/>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1489967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1039EC-FA17-4501-BCD3-8A7A8392B9F4}" type="datetimeFigureOut">
              <a:rPr lang="en-US" smtClean="0"/>
              <a:t>6/29/23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3773137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1039EC-FA17-4501-BCD3-8A7A8392B9F4}" type="datetimeFigureOut">
              <a:rPr lang="en-US" smtClean="0"/>
              <a:t>6/29/23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2858115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1039EC-FA17-4501-BCD3-8A7A8392B9F4}" type="datetimeFigureOut">
              <a:rPr lang="en-US" smtClean="0"/>
              <a:t>6/29/23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1697230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039EC-FA17-4501-BCD3-8A7A8392B9F4}" type="datetimeFigureOut">
              <a:rPr lang="en-US" smtClean="0"/>
              <a:t>6/29/23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2118544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1039EC-FA17-4501-BCD3-8A7A8392B9F4}" type="datetimeFigureOut">
              <a:rPr lang="en-US" smtClean="0"/>
              <a:t>6/29/23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115463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730B-325A-4ACF-976D-E74046314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DC5EF3-5EAA-4224-B142-A76E995B3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4883C-2DB3-4A86-AD7F-A0DD0F5FF176}"/>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5" name="Footer Placeholder 4">
            <a:extLst>
              <a:ext uri="{FF2B5EF4-FFF2-40B4-BE49-F238E27FC236}">
                <a16:creationId xmlns:a16="http://schemas.microsoft.com/office/drawing/2014/main" id="{253CD0CE-8167-4CDF-9D0E-4B196089A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CF08C-F6B4-4F8F-8F2E-CF185C5E1FBC}"/>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2240562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1039EC-FA17-4501-BCD3-8A7A8392B9F4}" type="datetimeFigureOut">
              <a:rPr lang="en-US" smtClean="0"/>
              <a:t>6/29/23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3465508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1039EC-FA17-4501-BCD3-8A7A8392B9F4}" type="datetimeFigureOut">
              <a:rPr lang="en-US" smtClean="0"/>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2677418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1039EC-FA17-4501-BCD3-8A7A8392B9F4}" type="datetimeFigureOut">
              <a:rPr lang="en-US" smtClean="0"/>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EC1B3-A433-44AA-ADC1-D53FB97FCF24}" type="slidenum">
              <a:rPr lang="en-US" smtClean="0"/>
              <a:t>‹#›</a:t>
            </a:fld>
            <a:endParaRPr lang="en-US"/>
          </a:p>
        </p:txBody>
      </p:sp>
    </p:spTree>
    <p:extLst>
      <p:ext uri="{BB962C8B-B14F-4D97-AF65-F5344CB8AC3E}">
        <p14:creationId xmlns:p14="http://schemas.microsoft.com/office/powerpoint/2010/main" val="19069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1AD5-D380-4681-A01E-F411244658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DFAA7B-DBDF-4728-A43D-CD9D442B95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177A50-EFB1-4300-8145-43259505C220}"/>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5" name="Footer Placeholder 4">
            <a:extLst>
              <a:ext uri="{FF2B5EF4-FFF2-40B4-BE49-F238E27FC236}">
                <a16:creationId xmlns:a16="http://schemas.microsoft.com/office/drawing/2014/main" id="{33C0434F-145D-4109-8B78-14B303125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07913-7461-49DB-85F6-89B12158F5D3}"/>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106202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675F-8ED8-4DDA-8B06-E75D531FFB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8657D-0AD7-421A-B124-45DFA22BA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DA942E-6479-44C5-9C89-68655F2867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21052-E5D5-404B-B3CD-F5F1A694C2AB}"/>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6" name="Footer Placeholder 5">
            <a:extLst>
              <a:ext uri="{FF2B5EF4-FFF2-40B4-BE49-F238E27FC236}">
                <a16:creationId xmlns:a16="http://schemas.microsoft.com/office/drawing/2014/main" id="{41E44F34-4B7C-4F79-9CED-C07C17DDA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90B91-02BB-480A-BF0D-CEA2764533FF}"/>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91154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980C-8412-4CA7-A3F4-5EADA964DE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8B860B-CE63-4DE2-A7A7-6DF43B0E9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E26BE-081B-41EB-9388-A0D309107F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13F65-937A-462F-94DF-CF963CD349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C0173-A042-490A-B5CB-ABB373D43D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6F0AB-D2BC-4068-9285-425A1A027DEC}"/>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8" name="Footer Placeholder 7">
            <a:extLst>
              <a:ext uri="{FF2B5EF4-FFF2-40B4-BE49-F238E27FC236}">
                <a16:creationId xmlns:a16="http://schemas.microsoft.com/office/drawing/2014/main" id="{906F78A8-74F7-4AA1-B9D5-CC2A99D37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0E23AE-37DC-4BDC-8346-C88AF8EA8FB5}"/>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264357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CD94-7A21-4B6D-B320-5C2A0AD50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98515E-8306-457F-AFF4-1606B64BA08D}"/>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4" name="Footer Placeholder 3">
            <a:extLst>
              <a:ext uri="{FF2B5EF4-FFF2-40B4-BE49-F238E27FC236}">
                <a16:creationId xmlns:a16="http://schemas.microsoft.com/office/drawing/2014/main" id="{A791DE31-086E-47FF-9A37-C84B9432E4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AF1C9-E3DE-4C36-B4E4-5F6E44DE9761}"/>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78658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64B41-F476-4779-8BA4-DB33A0DB26E0}"/>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3" name="Footer Placeholder 2">
            <a:extLst>
              <a:ext uri="{FF2B5EF4-FFF2-40B4-BE49-F238E27FC236}">
                <a16:creationId xmlns:a16="http://schemas.microsoft.com/office/drawing/2014/main" id="{F2957E65-31A3-4B1E-BDD7-E95901CF6D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D36227-1C29-4068-9996-8411F5B0CAB3}"/>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113969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D48F-E416-4633-A6F1-104D30D86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7DEDCC-061C-4116-B2A7-336BBD1E22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F2A93C-A4AB-4FEF-A9BE-2EED2B688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CF041-EEB4-40FB-90C3-822A1AA75DE6}"/>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6" name="Footer Placeholder 5">
            <a:extLst>
              <a:ext uri="{FF2B5EF4-FFF2-40B4-BE49-F238E27FC236}">
                <a16:creationId xmlns:a16="http://schemas.microsoft.com/office/drawing/2014/main" id="{E1BA8629-E3DE-4065-B5FC-2368C8F05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ED4D9-A6CE-4847-ABFA-50748EC9FE9B}"/>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1606873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971D-E955-4A7C-9C24-2A416F86D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D0E3BE-3EE0-429E-B706-1778A0983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D4F4A5-6FAA-46B8-80AC-2EDA7A54C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24EFF-3335-429D-9ABC-DCAC9E345B74}"/>
              </a:ext>
            </a:extLst>
          </p:cNvPr>
          <p:cNvSpPr>
            <a:spLocks noGrp="1"/>
          </p:cNvSpPr>
          <p:nvPr>
            <p:ph type="dt" sz="half" idx="10"/>
          </p:nvPr>
        </p:nvSpPr>
        <p:spPr/>
        <p:txBody>
          <a:bodyPr/>
          <a:lstStyle/>
          <a:p>
            <a:fld id="{1C214A24-5DA2-4BCC-8722-B0FF894E1C38}" type="datetimeFigureOut">
              <a:rPr lang="en-US" smtClean="0"/>
              <a:t>6/29/23</a:t>
            </a:fld>
            <a:endParaRPr lang="en-US"/>
          </a:p>
        </p:txBody>
      </p:sp>
      <p:sp>
        <p:nvSpPr>
          <p:cNvPr id="6" name="Footer Placeholder 5">
            <a:extLst>
              <a:ext uri="{FF2B5EF4-FFF2-40B4-BE49-F238E27FC236}">
                <a16:creationId xmlns:a16="http://schemas.microsoft.com/office/drawing/2014/main" id="{938AA38C-E4B7-4851-8768-44755B22C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6200A-1AD1-4838-AE4C-79A1E784845A}"/>
              </a:ext>
            </a:extLst>
          </p:cNvPr>
          <p:cNvSpPr>
            <a:spLocks noGrp="1"/>
          </p:cNvSpPr>
          <p:nvPr>
            <p:ph type="sldNum" sz="quarter" idx="12"/>
          </p:nvPr>
        </p:nvSpPr>
        <p:spPr/>
        <p:txBody>
          <a:bodyPr/>
          <a:lstStyle/>
          <a:p>
            <a:fld id="{0DAC7115-FC03-4F65-8BC3-0E21A2B34D29}" type="slidenum">
              <a:rPr lang="en-US" smtClean="0"/>
              <a:t>‹#›</a:t>
            </a:fld>
            <a:endParaRPr lang="en-US"/>
          </a:p>
        </p:txBody>
      </p:sp>
    </p:spTree>
    <p:extLst>
      <p:ext uri="{BB962C8B-B14F-4D97-AF65-F5344CB8AC3E}">
        <p14:creationId xmlns:p14="http://schemas.microsoft.com/office/powerpoint/2010/main" val="231727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EB3FA-7BE0-4EE8-92C4-48E03DFB9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5CC20D-F5DB-442B-B3C4-0A1A8C29B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FE66E-4BFF-47EF-84D0-1179351A31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14A24-5DA2-4BCC-8722-B0FF894E1C38}" type="datetimeFigureOut">
              <a:rPr lang="en-US" smtClean="0"/>
              <a:t>6/29/23</a:t>
            </a:fld>
            <a:endParaRPr lang="en-US"/>
          </a:p>
        </p:txBody>
      </p:sp>
      <p:sp>
        <p:nvSpPr>
          <p:cNvPr id="5" name="Footer Placeholder 4">
            <a:extLst>
              <a:ext uri="{FF2B5EF4-FFF2-40B4-BE49-F238E27FC236}">
                <a16:creationId xmlns:a16="http://schemas.microsoft.com/office/drawing/2014/main" id="{1456B40D-8F8E-4409-BCD5-0E5D6BCA8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B8C6FC-106E-495C-BF77-798A14B50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C7115-FC03-4F65-8BC3-0E21A2B34D29}" type="slidenum">
              <a:rPr lang="en-US" smtClean="0"/>
              <a:t>‹#›</a:t>
            </a:fld>
            <a:endParaRPr lang="en-US"/>
          </a:p>
        </p:txBody>
      </p:sp>
    </p:spTree>
    <p:extLst>
      <p:ext uri="{BB962C8B-B14F-4D97-AF65-F5344CB8AC3E}">
        <p14:creationId xmlns:p14="http://schemas.microsoft.com/office/powerpoint/2010/main" val="224754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039EC-FA17-4501-BCD3-8A7A8392B9F4}" type="datetimeFigureOut">
              <a:rPr lang="en-US" smtClean="0"/>
              <a:t>6/29/23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EC1B3-A433-44AA-ADC1-D53FB97FCF24}" type="slidenum">
              <a:rPr lang="en-US" smtClean="0"/>
              <a:t>‹#›</a:t>
            </a:fld>
            <a:endParaRPr lang="en-US"/>
          </a:p>
        </p:txBody>
      </p:sp>
    </p:spTree>
    <p:extLst>
      <p:ext uri="{BB962C8B-B14F-4D97-AF65-F5344CB8AC3E}">
        <p14:creationId xmlns:p14="http://schemas.microsoft.com/office/powerpoint/2010/main" val="3164692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8.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themeOverride" Target="../theme/themeOverride2.xml"/><Relationship Id="rId5" Type="http://schemas.openxmlformats.org/officeDocument/2006/relationships/slide" Target="slide5.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themeOverride" Target="../theme/themeOverride3.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slideLayout" Target="../slideLayouts/slideLayout18.xml"/><Relationship Id="rId1" Type="http://schemas.openxmlformats.org/officeDocument/2006/relationships/themeOverride" Target="../theme/themeOverride5.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42D82A0-5657-4528-AED1-4AF82456611B}"/>
              </a:ext>
            </a:extLst>
          </p:cNvPr>
          <p:cNvSpPr/>
          <p:nvPr/>
        </p:nvSpPr>
        <p:spPr>
          <a:xfrm>
            <a:off x="5948614" y="1578902"/>
            <a:ext cx="3872279" cy="1205151"/>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rgbClr val="FFFF00"/>
                </a:solidFill>
                <a:latin typeface="Cooper Black" panose="0208090404030B020404" pitchFamily="18" charset="0"/>
              </a:rPr>
              <a:t>GAME</a:t>
            </a:r>
            <a:endParaRPr kumimoji="0" lang="en-US" sz="6000" b="0" i="0" u="none" strike="noStrike" kern="1200" cap="none" spc="0" normalizeH="0" baseline="0" noProof="0" dirty="0">
              <a:solidFill>
                <a:srgbClr val="FFFF00"/>
              </a:solidFill>
              <a:uLnTx/>
              <a:uFillTx/>
              <a:latin typeface="Cooper Black" panose="0208090404030B020404" pitchFamily="18" charset="0"/>
              <a:ea typeface="+mn-ea"/>
              <a:cs typeface="+mn-cs"/>
            </a:endParaRPr>
          </a:p>
        </p:txBody>
      </p:sp>
      <p:sp>
        <p:nvSpPr>
          <p:cNvPr id="3" name="TextBox 2">
            <a:extLst>
              <a:ext uri="{FF2B5EF4-FFF2-40B4-BE49-F238E27FC236}">
                <a16:creationId xmlns:a16="http://schemas.microsoft.com/office/drawing/2014/main" id="{8FA6402E-D940-40A1-BD9D-1750AC0CC36E}"/>
              </a:ext>
            </a:extLst>
          </p:cNvPr>
          <p:cNvSpPr txBox="1"/>
          <p:nvPr/>
        </p:nvSpPr>
        <p:spPr>
          <a:xfrm>
            <a:off x="6630102" y="588929"/>
            <a:ext cx="2583305" cy="1400383"/>
          </a:xfrm>
          <a:prstGeom prst="rect">
            <a:avLst/>
          </a:prstGeom>
          <a:noFill/>
        </p:spPr>
        <p:txBody>
          <a:bodyPr wrap="square" rtlCol="0">
            <a:spAutoFit/>
            <a:scene3d>
              <a:camera prst="orthographicFront"/>
              <a:lightRig rig="threePt" dir="t"/>
            </a:scene3d>
            <a:sp3d>
              <a:bevelB w="38100" h="38100"/>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0" b="0" i="0" u="none" strike="noStrike" kern="1200" cap="none" spc="0" normalizeH="0" baseline="0" noProof="0" dirty="0">
                <a:ln w="73025">
                  <a:noFill/>
                </a:ln>
                <a:solidFill>
                  <a:srgbClr val="FFFF00"/>
                </a:solidFill>
                <a:effectLst>
                  <a:glow rad="101600">
                    <a:srgbClr val="020389"/>
                  </a:glow>
                </a:effectLst>
                <a:uLnTx/>
                <a:uFillTx/>
                <a:latin typeface="Cooper Black" panose="0208090404030B020404" pitchFamily="18" charset="0"/>
                <a:ea typeface="+mn-ea"/>
                <a:cs typeface="+mn-cs"/>
              </a:rPr>
              <a:t>TOY</a:t>
            </a:r>
          </a:p>
        </p:txBody>
      </p:sp>
      <p:pic>
        <p:nvPicPr>
          <p:cNvPr id="10" name="Picture 9" descr="A close up of a toy doll&#10;&#10;Description automatically generated">
            <a:extLst>
              <a:ext uri="{FF2B5EF4-FFF2-40B4-BE49-F238E27FC236}">
                <a16:creationId xmlns:a16="http://schemas.microsoft.com/office/drawing/2014/main" id="{D94AF1BA-DBCD-47F1-99A3-6E97737851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16" b="93620" l="9961" r="90625">
                        <a14:foregroundMark x1="20117" y1="8854" x2="20117" y2="8854"/>
                        <a14:foregroundMark x1="20117" y1="8854" x2="20117" y2="8854"/>
                        <a14:foregroundMark x1="20117" y1="4036" x2="20117" y2="4036"/>
                        <a14:foregroundMark x1="16699" y1="91667" x2="16699" y2="91667"/>
                        <a14:foregroundMark x1="31348" y1="93620" x2="31348" y2="93620"/>
                        <a14:foregroundMark x1="46875" y1="93099" x2="46875" y2="93099"/>
                        <a14:foregroundMark x1="48828" y1="89323" x2="48828" y2="89323"/>
                        <a14:foregroundMark x1="57715" y1="89974" x2="57715" y2="89974"/>
                        <a14:foregroundMark x1="90625" y1="42839" x2="90625" y2="42839"/>
                        <a14:foregroundMark x1="38379" y1="70703" x2="38379" y2="70703"/>
                        <a14:foregroundMark x1="35352" y1="61068" x2="35352" y2="61068"/>
                        <a14:foregroundMark x1="39258" y1="64714" x2="39258" y2="64714"/>
                        <a14:foregroundMark x1="30957" y1="55859" x2="30957" y2="55859"/>
                        <a14:foregroundMark x1="49414" y1="49349" x2="49414" y2="49349"/>
                        <a14:foregroundMark x1="42383" y1="44010" x2="42383" y2="44010"/>
                        <a14:foregroundMark x1="62012" y1="36068" x2="62012" y2="36068"/>
                        <a14:foregroundMark x1="55176" y1="45443" x2="55176" y2="45443"/>
                        <a14:foregroundMark x1="22656" y1="3516" x2="22656" y2="3516"/>
                        <a14:foregroundMark x1="19238" y1="33854" x2="19238" y2="33854"/>
                        <a14:foregroundMark x1="26270" y1="30078" x2="26270" y2="30078"/>
                        <a14:foregroundMark x1="43066" y1="89323" x2="43066" y2="89323"/>
                        <a14:foregroundMark x1="40723" y1="93359" x2="40723" y2="93359"/>
                        <a14:foregroundMark x1="59863" y1="49740" x2="59863" y2="49740"/>
                        <a14:backgroundMark x1="56641" y1="12500" x2="56641" y2="12500"/>
                        <a14:backgroundMark x1="54102" y1="12891" x2="54102" y2="12891"/>
                      </a14:backgroundRemoval>
                    </a14:imgEffect>
                  </a14:imgLayer>
                </a14:imgProps>
              </a:ext>
              <a:ext uri="{28A0092B-C50C-407E-A947-70E740481C1C}">
                <a14:useLocalDpi xmlns:a14="http://schemas.microsoft.com/office/drawing/2010/main" val="0"/>
              </a:ext>
            </a:extLst>
          </a:blip>
          <a:stretch>
            <a:fillRect/>
          </a:stretch>
        </p:blipFill>
        <p:spPr>
          <a:xfrm>
            <a:off x="1004455" y="1233018"/>
            <a:ext cx="6119778" cy="5040000"/>
          </a:xfrm>
          <a:prstGeom prst="rect">
            <a:avLst/>
          </a:prstGeom>
          <a:effectLst>
            <a:outerShdw blurRad="76200" dir="18900000" sy="23000" kx="-1200000" algn="bl" rotWithShape="0">
              <a:prstClr val="black">
                <a:alpha val="20000"/>
              </a:prstClr>
            </a:outerShdw>
          </a:effectLst>
        </p:spPr>
      </p:pic>
      <p:pic>
        <p:nvPicPr>
          <p:cNvPr id="9" name="Picture 8" descr="A picture containing text, toy&#10;&#10;Description automatically generated">
            <a:extLst>
              <a:ext uri="{FF2B5EF4-FFF2-40B4-BE49-F238E27FC236}">
                <a16:creationId xmlns:a16="http://schemas.microsoft.com/office/drawing/2014/main" id="{0E376345-A8DE-D346-9602-0A994DE8A349}"/>
              </a:ext>
            </a:extLst>
          </p:cNvPr>
          <p:cNvPicPr>
            <a:picLocks noChangeAspect="1"/>
          </p:cNvPicPr>
          <p:nvPr/>
        </p:nvPicPr>
        <p:blipFill rotWithShape="1">
          <a:blip r:embed="rId5">
            <a:extLst>
              <a:ext uri="{28A0092B-C50C-407E-A947-70E740481C1C}">
                <a14:useLocalDpi xmlns:a14="http://schemas.microsoft.com/office/drawing/2010/main" val="0"/>
              </a:ext>
            </a:extLst>
          </a:blip>
          <a:srcRect t="33462"/>
          <a:stretch/>
        </p:blipFill>
        <p:spPr>
          <a:xfrm>
            <a:off x="10390909" y="0"/>
            <a:ext cx="1801091" cy="1820112"/>
          </a:xfrm>
          <a:prstGeom prst="rect">
            <a:avLst/>
          </a:prstGeom>
        </p:spPr>
      </p:pic>
      <p:sp>
        <p:nvSpPr>
          <p:cNvPr id="11" name="TextBox 10">
            <a:extLst>
              <a:ext uri="{FF2B5EF4-FFF2-40B4-BE49-F238E27FC236}">
                <a16:creationId xmlns:a16="http://schemas.microsoft.com/office/drawing/2014/main" id="{E8356E02-2B93-CE4D-B4E2-C7DB16263D70}"/>
              </a:ext>
            </a:extLst>
          </p:cNvPr>
          <p:cNvSpPr txBox="1"/>
          <p:nvPr/>
        </p:nvSpPr>
        <p:spPr>
          <a:xfrm>
            <a:off x="5934894" y="2794619"/>
            <a:ext cx="1391663" cy="400110"/>
          </a:xfrm>
          <a:prstGeom prst="rect">
            <a:avLst/>
          </a:prstGeom>
          <a:noFill/>
        </p:spPr>
        <p:txBody>
          <a:bodyPr wrap="none" rtlCol="0">
            <a:spAutoFit/>
          </a:bodyPr>
          <a:lstStyle/>
          <a:p>
            <a:r>
              <a:rPr lang="en-SA" sz="2000" dirty="0">
                <a:solidFill>
                  <a:srgbClr val="FF0000"/>
                </a:solidFill>
                <a:effectLst>
                  <a:glow rad="101600">
                    <a:srgbClr val="FFFF00">
                      <a:alpha val="40000"/>
                    </a:srgbClr>
                  </a:glow>
                </a:effectLst>
                <a:latin typeface="Cooper Black" panose="0208090404030B020404" pitchFamily="18" charset="77"/>
                <a:cs typeface="Aharoni" panose="02010803020104030203" pitchFamily="2" charset="-79"/>
              </a:rPr>
              <a:t>Group #6</a:t>
            </a:r>
          </a:p>
        </p:txBody>
      </p:sp>
    </p:spTree>
    <p:extLst>
      <p:ext uri="{BB962C8B-B14F-4D97-AF65-F5344CB8AC3E}">
        <p14:creationId xmlns:p14="http://schemas.microsoft.com/office/powerpoint/2010/main" val="10525212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750" fill="hold"/>
                                        <p:tgtEl>
                                          <p:spTgt spid="10"/>
                                        </p:tgtEl>
                                        <p:attrNameLst>
                                          <p:attrName>ppt_x</p:attrName>
                                        </p:attrNameLst>
                                      </p:cBhvr>
                                      <p:tavLst>
                                        <p:tav tm="0">
                                          <p:val>
                                            <p:strVal val="0-#ppt_w/2"/>
                                          </p:val>
                                        </p:tav>
                                        <p:tav tm="100000">
                                          <p:val>
                                            <p:strVal val="#ppt_x"/>
                                          </p:val>
                                        </p:tav>
                                      </p:tavLst>
                                    </p:anim>
                                    <p:anim calcmode="lin" valueType="num">
                                      <p:cBhvr additive="base">
                                        <p:cTn id="1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75422761-0768-ED43-AD74-6B65CA8ADC6B}"/>
              </a:ext>
            </a:extLst>
          </p:cNvPr>
          <p:cNvSpPr/>
          <p:nvPr/>
        </p:nvSpPr>
        <p:spPr>
          <a:xfrm>
            <a:off x="3559407" y="424841"/>
            <a:ext cx="5073185" cy="901683"/>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FFFF00"/>
                </a:solidFill>
                <a:latin typeface="Cooper Black" panose="0208090404030B020404" pitchFamily="18" charset="0"/>
              </a:rPr>
              <a:t>FINAL GAME</a:t>
            </a:r>
            <a:endParaRPr kumimoji="0" lang="en-US" sz="4400" b="0" i="0" u="none" strike="noStrike" kern="1200" cap="none" spc="0" normalizeH="0" baseline="0" noProof="0" dirty="0">
              <a:solidFill>
                <a:srgbClr val="FFFF00"/>
              </a:solidFill>
              <a:uLnTx/>
              <a:uFillTx/>
              <a:latin typeface="Cooper Black" panose="0208090404030B020404" pitchFamily="18" charset="0"/>
            </a:endParaRPr>
          </a:p>
        </p:txBody>
      </p:sp>
      <p:grpSp>
        <p:nvGrpSpPr>
          <p:cNvPr id="6" name="Google Shape;1094;p62">
            <a:extLst>
              <a:ext uri="{FF2B5EF4-FFF2-40B4-BE49-F238E27FC236}">
                <a16:creationId xmlns:a16="http://schemas.microsoft.com/office/drawing/2014/main" id="{BAC2697A-829D-A047-835D-2DA83D059D8A}"/>
              </a:ext>
            </a:extLst>
          </p:cNvPr>
          <p:cNvGrpSpPr/>
          <p:nvPr/>
        </p:nvGrpSpPr>
        <p:grpSpPr>
          <a:xfrm>
            <a:off x="4356670" y="2038817"/>
            <a:ext cx="3478657" cy="2780366"/>
            <a:chOff x="4147875" y="986011"/>
            <a:chExt cx="3842140" cy="3019074"/>
          </a:xfrm>
        </p:grpSpPr>
        <p:sp>
          <p:nvSpPr>
            <p:cNvPr id="7" name="Google Shape;1095;p62">
              <a:extLst>
                <a:ext uri="{FF2B5EF4-FFF2-40B4-BE49-F238E27FC236}">
                  <a16:creationId xmlns:a16="http://schemas.microsoft.com/office/drawing/2014/main" id="{B8C841BB-BAB8-794B-B2BE-58605A88250F}"/>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6;p62">
              <a:extLst>
                <a:ext uri="{FF2B5EF4-FFF2-40B4-BE49-F238E27FC236}">
                  <a16:creationId xmlns:a16="http://schemas.microsoft.com/office/drawing/2014/main" id="{E49AA749-E7B8-8B4B-9FA0-E985BDAF4C3D}"/>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7;p62">
              <a:extLst>
                <a:ext uri="{FF2B5EF4-FFF2-40B4-BE49-F238E27FC236}">
                  <a16:creationId xmlns:a16="http://schemas.microsoft.com/office/drawing/2014/main" id="{5862DB36-7138-D440-BF27-67CBCE6E2EE5}"/>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8;p62">
              <a:extLst>
                <a:ext uri="{FF2B5EF4-FFF2-40B4-BE49-F238E27FC236}">
                  <a16:creationId xmlns:a16="http://schemas.microsoft.com/office/drawing/2014/main" id="{03EF76C0-EF62-E940-839D-5A1CCACE05EF}"/>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9;p62">
              <a:extLst>
                <a:ext uri="{FF2B5EF4-FFF2-40B4-BE49-F238E27FC236}">
                  <a16:creationId xmlns:a16="http://schemas.microsoft.com/office/drawing/2014/main" id="{A449CC31-4C4E-CA41-8791-8743034C3D57}"/>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0;p62">
              <a:extLst>
                <a:ext uri="{FF2B5EF4-FFF2-40B4-BE49-F238E27FC236}">
                  <a16:creationId xmlns:a16="http://schemas.microsoft.com/office/drawing/2014/main" id="{0A0F8356-EBB5-774A-BDC8-8223321C126D}"/>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094;p62">
            <a:extLst>
              <a:ext uri="{FF2B5EF4-FFF2-40B4-BE49-F238E27FC236}">
                <a16:creationId xmlns:a16="http://schemas.microsoft.com/office/drawing/2014/main" id="{E5F908F6-BAD4-F04E-AC20-67A04E799149}"/>
              </a:ext>
            </a:extLst>
          </p:cNvPr>
          <p:cNvGrpSpPr/>
          <p:nvPr/>
        </p:nvGrpSpPr>
        <p:grpSpPr>
          <a:xfrm>
            <a:off x="8632592" y="2084293"/>
            <a:ext cx="3478657" cy="2780366"/>
            <a:chOff x="4147875" y="986011"/>
            <a:chExt cx="3842140" cy="3019074"/>
          </a:xfrm>
        </p:grpSpPr>
        <p:sp>
          <p:nvSpPr>
            <p:cNvPr id="15" name="Google Shape;1095;p62">
              <a:extLst>
                <a:ext uri="{FF2B5EF4-FFF2-40B4-BE49-F238E27FC236}">
                  <a16:creationId xmlns:a16="http://schemas.microsoft.com/office/drawing/2014/main" id="{CD3A5D29-B5EF-7A4B-AFF4-13BB52A70DDE}"/>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6;p62">
              <a:extLst>
                <a:ext uri="{FF2B5EF4-FFF2-40B4-BE49-F238E27FC236}">
                  <a16:creationId xmlns:a16="http://schemas.microsoft.com/office/drawing/2014/main" id="{B5AF3543-BD24-0242-B962-35FA942EB101}"/>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p62">
              <a:extLst>
                <a:ext uri="{FF2B5EF4-FFF2-40B4-BE49-F238E27FC236}">
                  <a16:creationId xmlns:a16="http://schemas.microsoft.com/office/drawing/2014/main" id="{E0E69516-65AB-C247-82B0-00D672F36F16}"/>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8;p62">
              <a:extLst>
                <a:ext uri="{FF2B5EF4-FFF2-40B4-BE49-F238E27FC236}">
                  <a16:creationId xmlns:a16="http://schemas.microsoft.com/office/drawing/2014/main" id="{5AEA7808-96F7-2642-A1A8-C225D5A27CA7}"/>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9;p62">
              <a:extLst>
                <a:ext uri="{FF2B5EF4-FFF2-40B4-BE49-F238E27FC236}">
                  <a16:creationId xmlns:a16="http://schemas.microsoft.com/office/drawing/2014/main" id="{EBE6EE84-51B8-B646-BFAF-1F8A41488707}"/>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0;p62">
              <a:extLst>
                <a:ext uri="{FF2B5EF4-FFF2-40B4-BE49-F238E27FC236}">
                  <a16:creationId xmlns:a16="http://schemas.microsoft.com/office/drawing/2014/main" id="{D4E856CE-E1BF-E145-BC29-1C213868B914}"/>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94;p62">
            <a:extLst>
              <a:ext uri="{FF2B5EF4-FFF2-40B4-BE49-F238E27FC236}">
                <a16:creationId xmlns:a16="http://schemas.microsoft.com/office/drawing/2014/main" id="{495C5E48-5FDA-1743-9C53-B55E186A205D}"/>
              </a:ext>
            </a:extLst>
          </p:cNvPr>
          <p:cNvGrpSpPr/>
          <p:nvPr/>
        </p:nvGrpSpPr>
        <p:grpSpPr>
          <a:xfrm>
            <a:off x="106252" y="2044534"/>
            <a:ext cx="3478657" cy="2780366"/>
            <a:chOff x="4147875" y="986011"/>
            <a:chExt cx="3842140" cy="3019074"/>
          </a:xfrm>
        </p:grpSpPr>
        <p:sp>
          <p:nvSpPr>
            <p:cNvPr id="22" name="Google Shape;1095;p62">
              <a:extLst>
                <a:ext uri="{FF2B5EF4-FFF2-40B4-BE49-F238E27FC236}">
                  <a16:creationId xmlns:a16="http://schemas.microsoft.com/office/drawing/2014/main" id="{F75E9E38-4A6E-A248-8A3A-368E9EF588F7}"/>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6;p62">
              <a:extLst>
                <a:ext uri="{FF2B5EF4-FFF2-40B4-BE49-F238E27FC236}">
                  <a16:creationId xmlns:a16="http://schemas.microsoft.com/office/drawing/2014/main" id="{AF891024-7D0E-4744-95F2-7D6EC77AD2BC}"/>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7;p62">
              <a:extLst>
                <a:ext uri="{FF2B5EF4-FFF2-40B4-BE49-F238E27FC236}">
                  <a16:creationId xmlns:a16="http://schemas.microsoft.com/office/drawing/2014/main" id="{3D4B86BE-D554-994F-AB66-376F4C073914}"/>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8;p62">
              <a:extLst>
                <a:ext uri="{FF2B5EF4-FFF2-40B4-BE49-F238E27FC236}">
                  <a16:creationId xmlns:a16="http://schemas.microsoft.com/office/drawing/2014/main" id="{C6E1F84D-E0DF-B94A-9635-68202887007C}"/>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9;p62">
              <a:extLst>
                <a:ext uri="{FF2B5EF4-FFF2-40B4-BE49-F238E27FC236}">
                  <a16:creationId xmlns:a16="http://schemas.microsoft.com/office/drawing/2014/main" id="{8781F9CA-139A-7A49-9474-A82CF7B4DA0F}"/>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0;p62">
              <a:extLst>
                <a:ext uri="{FF2B5EF4-FFF2-40B4-BE49-F238E27FC236}">
                  <a16:creationId xmlns:a16="http://schemas.microsoft.com/office/drawing/2014/main" id="{6B353040-A39B-DB49-92F2-120CB07419BF}"/>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Picture 28" descr="Graphical user interface&#10;&#10;Description automatically generated">
            <a:extLst>
              <a:ext uri="{FF2B5EF4-FFF2-40B4-BE49-F238E27FC236}">
                <a16:creationId xmlns:a16="http://schemas.microsoft.com/office/drawing/2014/main" id="{F0C9C0C0-D336-2448-8B38-15D67D1FE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59" y="2051405"/>
            <a:ext cx="2880144" cy="2160107"/>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B9E92A92-FB39-604A-B9DD-1B74B9B8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963" y="2038817"/>
            <a:ext cx="2890028" cy="2157662"/>
          </a:xfrm>
          <a:prstGeom prst="rect">
            <a:avLst/>
          </a:prstGeom>
        </p:spPr>
      </p:pic>
      <p:pic>
        <p:nvPicPr>
          <p:cNvPr id="31" name="Picture 30" descr="A screenshot of a video game&#10;&#10;Description automatically generated with medium confidence">
            <a:extLst>
              <a:ext uri="{FF2B5EF4-FFF2-40B4-BE49-F238E27FC236}">
                <a16:creationId xmlns:a16="http://schemas.microsoft.com/office/drawing/2014/main" id="{3BF9AB2B-BF45-5144-8B2E-5CA81418F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919" y="2066919"/>
            <a:ext cx="2878931" cy="2159199"/>
          </a:xfrm>
          <a:prstGeom prst="rect">
            <a:avLst/>
          </a:prstGeom>
        </p:spPr>
      </p:pic>
      <p:cxnSp>
        <p:nvCxnSpPr>
          <p:cNvPr id="32" name="Google Shape;530;p42">
            <a:extLst>
              <a:ext uri="{FF2B5EF4-FFF2-40B4-BE49-F238E27FC236}">
                <a16:creationId xmlns:a16="http://schemas.microsoft.com/office/drawing/2014/main" id="{850AE07C-D19E-934D-8A7C-50384D13EF21}"/>
              </a:ext>
            </a:extLst>
          </p:cNvPr>
          <p:cNvCxnSpPr>
            <a:cxnSpLocks/>
          </p:cNvCxnSpPr>
          <p:nvPr/>
        </p:nvCxnSpPr>
        <p:spPr>
          <a:xfrm flipH="1" flipV="1">
            <a:off x="3568737" y="3331278"/>
            <a:ext cx="727693" cy="7421"/>
          </a:xfrm>
          <a:prstGeom prst="straightConnector1">
            <a:avLst/>
          </a:prstGeom>
          <a:noFill/>
          <a:ln w="38100" cap="flat" cmpd="sng">
            <a:solidFill>
              <a:schemeClr val="dk2"/>
            </a:solidFill>
            <a:prstDash val="dot"/>
            <a:round/>
            <a:headEnd type="none" w="med" len="med"/>
            <a:tailEnd type="none" w="med" len="med"/>
          </a:ln>
        </p:spPr>
      </p:cxnSp>
      <p:cxnSp>
        <p:nvCxnSpPr>
          <p:cNvPr id="33" name="Google Shape;530;p42">
            <a:extLst>
              <a:ext uri="{FF2B5EF4-FFF2-40B4-BE49-F238E27FC236}">
                <a16:creationId xmlns:a16="http://schemas.microsoft.com/office/drawing/2014/main" id="{60EE0411-B459-254A-9409-50C7C8729B0B}"/>
              </a:ext>
            </a:extLst>
          </p:cNvPr>
          <p:cNvCxnSpPr/>
          <p:nvPr/>
        </p:nvCxnSpPr>
        <p:spPr>
          <a:xfrm rot="10800000">
            <a:off x="7835327" y="3331278"/>
            <a:ext cx="706500" cy="0"/>
          </a:xfrm>
          <a:prstGeom prst="straightConnector1">
            <a:avLst/>
          </a:prstGeom>
          <a:noFill/>
          <a:ln w="38100"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11964701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75422761-0768-ED43-AD74-6B65CA8ADC6B}"/>
              </a:ext>
            </a:extLst>
          </p:cNvPr>
          <p:cNvSpPr/>
          <p:nvPr/>
        </p:nvSpPr>
        <p:spPr>
          <a:xfrm>
            <a:off x="3559407" y="424841"/>
            <a:ext cx="5073185" cy="901683"/>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FFFF00"/>
                </a:solidFill>
                <a:latin typeface="Cooper Black" panose="0208090404030B020404" pitchFamily="18" charset="0"/>
              </a:rPr>
              <a:t>FINAL GAME</a:t>
            </a:r>
            <a:endParaRPr kumimoji="0" lang="en-US" sz="4400" b="0" i="0" u="none" strike="noStrike" kern="1200" cap="none" spc="0" normalizeH="0" baseline="0" noProof="0" dirty="0">
              <a:solidFill>
                <a:srgbClr val="FFFF00"/>
              </a:solidFill>
              <a:uLnTx/>
              <a:uFillTx/>
              <a:latin typeface="Cooper Black" panose="0208090404030B020404" pitchFamily="18" charset="0"/>
            </a:endParaRPr>
          </a:p>
        </p:txBody>
      </p:sp>
      <p:grpSp>
        <p:nvGrpSpPr>
          <p:cNvPr id="6" name="Google Shape;1094;p62">
            <a:extLst>
              <a:ext uri="{FF2B5EF4-FFF2-40B4-BE49-F238E27FC236}">
                <a16:creationId xmlns:a16="http://schemas.microsoft.com/office/drawing/2014/main" id="{BAC2697A-829D-A047-835D-2DA83D059D8A}"/>
              </a:ext>
            </a:extLst>
          </p:cNvPr>
          <p:cNvGrpSpPr/>
          <p:nvPr/>
        </p:nvGrpSpPr>
        <p:grpSpPr>
          <a:xfrm>
            <a:off x="4356670" y="2038817"/>
            <a:ext cx="3478657" cy="2780366"/>
            <a:chOff x="4147875" y="986011"/>
            <a:chExt cx="3842140" cy="3019074"/>
          </a:xfrm>
        </p:grpSpPr>
        <p:sp>
          <p:nvSpPr>
            <p:cNvPr id="7" name="Google Shape;1095;p62">
              <a:extLst>
                <a:ext uri="{FF2B5EF4-FFF2-40B4-BE49-F238E27FC236}">
                  <a16:creationId xmlns:a16="http://schemas.microsoft.com/office/drawing/2014/main" id="{B8C841BB-BAB8-794B-B2BE-58605A88250F}"/>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6;p62">
              <a:extLst>
                <a:ext uri="{FF2B5EF4-FFF2-40B4-BE49-F238E27FC236}">
                  <a16:creationId xmlns:a16="http://schemas.microsoft.com/office/drawing/2014/main" id="{E49AA749-E7B8-8B4B-9FA0-E985BDAF4C3D}"/>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7;p62">
              <a:extLst>
                <a:ext uri="{FF2B5EF4-FFF2-40B4-BE49-F238E27FC236}">
                  <a16:creationId xmlns:a16="http://schemas.microsoft.com/office/drawing/2014/main" id="{5862DB36-7138-D440-BF27-67CBCE6E2EE5}"/>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8;p62">
              <a:extLst>
                <a:ext uri="{FF2B5EF4-FFF2-40B4-BE49-F238E27FC236}">
                  <a16:creationId xmlns:a16="http://schemas.microsoft.com/office/drawing/2014/main" id="{03EF76C0-EF62-E940-839D-5A1CCACE05EF}"/>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9;p62">
              <a:extLst>
                <a:ext uri="{FF2B5EF4-FFF2-40B4-BE49-F238E27FC236}">
                  <a16:creationId xmlns:a16="http://schemas.microsoft.com/office/drawing/2014/main" id="{A449CC31-4C4E-CA41-8791-8743034C3D57}"/>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0;p62">
              <a:extLst>
                <a:ext uri="{FF2B5EF4-FFF2-40B4-BE49-F238E27FC236}">
                  <a16:creationId xmlns:a16="http://schemas.microsoft.com/office/drawing/2014/main" id="{0A0F8356-EBB5-774A-BDC8-8223321C126D}"/>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094;p62">
            <a:extLst>
              <a:ext uri="{FF2B5EF4-FFF2-40B4-BE49-F238E27FC236}">
                <a16:creationId xmlns:a16="http://schemas.microsoft.com/office/drawing/2014/main" id="{1FA83DAA-DCD0-5F41-AF4B-80D78B2ADC93}"/>
              </a:ext>
            </a:extLst>
          </p:cNvPr>
          <p:cNvGrpSpPr/>
          <p:nvPr/>
        </p:nvGrpSpPr>
        <p:grpSpPr>
          <a:xfrm>
            <a:off x="8594761" y="2038817"/>
            <a:ext cx="3478657" cy="2780366"/>
            <a:chOff x="4147875" y="986011"/>
            <a:chExt cx="3842140" cy="3019074"/>
          </a:xfrm>
        </p:grpSpPr>
        <p:sp>
          <p:nvSpPr>
            <p:cNvPr id="15" name="Google Shape;1095;p62">
              <a:extLst>
                <a:ext uri="{FF2B5EF4-FFF2-40B4-BE49-F238E27FC236}">
                  <a16:creationId xmlns:a16="http://schemas.microsoft.com/office/drawing/2014/main" id="{01DC970C-D3EE-CE47-86BA-91A9D1CC6AF2}"/>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6;p62">
              <a:extLst>
                <a:ext uri="{FF2B5EF4-FFF2-40B4-BE49-F238E27FC236}">
                  <a16:creationId xmlns:a16="http://schemas.microsoft.com/office/drawing/2014/main" id="{8668F573-2545-B547-8A37-F8577CD179C3}"/>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p62">
              <a:extLst>
                <a:ext uri="{FF2B5EF4-FFF2-40B4-BE49-F238E27FC236}">
                  <a16:creationId xmlns:a16="http://schemas.microsoft.com/office/drawing/2014/main" id="{E806AA6E-4BD7-2C4E-B8F8-620C9C9FE828}"/>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8;p62">
              <a:extLst>
                <a:ext uri="{FF2B5EF4-FFF2-40B4-BE49-F238E27FC236}">
                  <a16:creationId xmlns:a16="http://schemas.microsoft.com/office/drawing/2014/main" id="{21C8968B-76C0-D141-844F-08AE8CF7A4DB}"/>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9;p62">
              <a:extLst>
                <a:ext uri="{FF2B5EF4-FFF2-40B4-BE49-F238E27FC236}">
                  <a16:creationId xmlns:a16="http://schemas.microsoft.com/office/drawing/2014/main" id="{97E51597-9910-C04D-BAB5-980041EF8D58}"/>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0;p62">
              <a:extLst>
                <a:ext uri="{FF2B5EF4-FFF2-40B4-BE49-F238E27FC236}">
                  <a16:creationId xmlns:a16="http://schemas.microsoft.com/office/drawing/2014/main" id="{DD412F83-AF28-F542-9B22-EB47094C6FD7}"/>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94;p62">
            <a:extLst>
              <a:ext uri="{FF2B5EF4-FFF2-40B4-BE49-F238E27FC236}">
                <a16:creationId xmlns:a16="http://schemas.microsoft.com/office/drawing/2014/main" id="{7C84CEA1-301A-2440-B3AD-65887BD5E456}"/>
              </a:ext>
            </a:extLst>
          </p:cNvPr>
          <p:cNvGrpSpPr/>
          <p:nvPr/>
        </p:nvGrpSpPr>
        <p:grpSpPr>
          <a:xfrm>
            <a:off x="118579" y="2038817"/>
            <a:ext cx="3478657" cy="2780366"/>
            <a:chOff x="4147875" y="986011"/>
            <a:chExt cx="3842140" cy="3019074"/>
          </a:xfrm>
        </p:grpSpPr>
        <p:sp>
          <p:nvSpPr>
            <p:cNvPr id="22" name="Google Shape;1095;p62">
              <a:extLst>
                <a:ext uri="{FF2B5EF4-FFF2-40B4-BE49-F238E27FC236}">
                  <a16:creationId xmlns:a16="http://schemas.microsoft.com/office/drawing/2014/main" id="{42C79238-E42E-564A-9F16-A6CA0B6DE87D}"/>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6;p62">
              <a:extLst>
                <a:ext uri="{FF2B5EF4-FFF2-40B4-BE49-F238E27FC236}">
                  <a16:creationId xmlns:a16="http://schemas.microsoft.com/office/drawing/2014/main" id="{ACB9F5CD-9F3E-CB44-A7A6-E27DB3ACC0A5}"/>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7;p62">
              <a:extLst>
                <a:ext uri="{FF2B5EF4-FFF2-40B4-BE49-F238E27FC236}">
                  <a16:creationId xmlns:a16="http://schemas.microsoft.com/office/drawing/2014/main" id="{B00F35A2-1090-4F46-A64B-9AA9AC3708EB}"/>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8;p62">
              <a:extLst>
                <a:ext uri="{FF2B5EF4-FFF2-40B4-BE49-F238E27FC236}">
                  <a16:creationId xmlns:a16="http://schemas.microsoft.com/office/drawing/2014/main" id="{26F85B3F-B601-AD4A-B78C-E19964085D3D}"/>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9;p62">
              <a:extLst>
                <a:ext uri="{FF2B5EF4-FFF2-40B4-BE49-F238E27FC236}">
                  <a16:creationId xmlns:a16="http://schemas.microsoft.com/office/drawing/2014/main" id="{B011255E-64D2-BC43-8D72-9D8BEAF8E3EB}"/>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0;p62">
              <a:extLst>
                <a:ext uri="{FF2B5EF4-FFF2-40B4-BE49-F238E27FC236}">
                  <a16:creationId xmlns:a16="http://schemas.microsoft.com/office/drawing/2014/main" id="{3D617D3D-75C0-8D4D-9E87-FC8885CA4F03}"/>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descr="Shape&#10;&#10;Description automatically generated">
            <a:extLst>
              <a:ext uri="{FF2B5EF4-FFF2-40B4-BE49-F238E27FC236}">
                <a16:creationId xmlns:a16="http://schemas.microsoft.com/office/drawing/2014/main" id="{0105E87F-A4B0-E444-BF4A-A24B33F64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83" y="2052147"/>
            <a:ext cx="2860003" cy="2149200"/>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532789FA-CE36-F04F-B477-305042A30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483" y="2044631"/>
            <a:ext cx="2887216" cy="2169649"/>
          </a:xfrm>
          <a:prstGeom prst="rect">
            <a:avLst/>
          </a:prstGeom>
        </p:spPr>
      </p:pic>
      <p:pic>
        <p:nvPicPr>
          <p:cNvPr id="30" name="Picture 29" descr="A screenshot of a video game&#10;&#10;Description automatically generated">
            <a:extLst>
              <a:ext uri="{FF2B5EF4-FFF2-40B4-BE49-F238E27FC236}">
                <a16:creationId xmlns:a16="http://schemas.microsoft.com/office/drawing/2014/main" id="{1BD30F0E-B5E5-DC4A-9C97-CB8C0A6DB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392" y="2035771"/>
            <a:ext cx="2887215" cy="2169649"/>
          </a:xfrm>
          <a:prstGeom prst="rect">
            <a:avLst/>
          </a:prstGeom>
        </p:spPr>
      </p:pic>
      <p:cxnSp>
        <p:nvCxnSpPr>
          <p:cNvPr id="33" name="Google Shape;530;p42">
            <a:extLst>
              <a:ext uri="{FF2B5EF4-FFF2-40B4-BE49-F238E27FC236}">
                <a16:creationId xmlns:a16="http://schemas.microsoft.com/office/drawing/2014/main" id="{E205003A-9CF5-764A-9707-FF7A81D58E55}"/>
              </a:ext>
            </a:extLst>
          </p:cNvPr>
          <p:cNvCxnSpPr>
            <a:cxnSpLocks/>
          </p:cNvCxnSpPr>
          <p:nvPr/>
        </p:nvCxnSpPr>
        <p:spPr>
          <a:xfrm flipH="1" flipV="1">
            <a:off x="3568737" y="3331278"/>
            <a:ext cx="727693" cy="7421"/>
          </a:xfrm>
          <a:prstGeom prst="straightConnector1">
            <a:avLst/>
          </a:prstGeom>
          <a:noFill/>
          <a:ln w="38100" cap="flat" cmpd="sng">
            <a:solidFill>
              <a:schemeClr val="dk2"/>
            </a:solidFill>
            <a:prstDash val="dot"/>
            <a:round/>
            <a:headEnd type="none" w="med" len="med"/>
            <a:tailEnd type="none" w="med" len="med"/>
          </a:ln>
        </p:spPr>
      </p:cxnSp>
      <p:cxnSp>
        <p:nvCxnSpPr>
          <p:cNvPr id="35" name="Google Shape;530;p42">
            <a:extLst>
              <a:ext uri="{FF2B5EF4-FFF2-40B4-BE49-F238E27FC236}">
                <a16:creationId xmlns:a16="http://schemas.microsoft.com/office/drawing/2014/main" id="{0449FB81-1A3F-074A-996A-38A794E8D23D}"/>
              </a:ext>
            </a:extLst>
          </p:cNvPr>
          <p:cNvCxnSpPr/>
          <p:nvPr/>
        </p:nvCxnSpPr>
        <p:spPr>
          <a:xfrm rot="10800000">
            <a:off x="7835327" y="3331278"/>
            <a:ext cx="706500" cy="0"/>
          </a:xfrm>
          <a:prstGeom prst="straightConnector1">
            <a:avLst/>
          </a:prstGeom>
          <a:noFill/>
          <a:ln w="38100"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30277018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pic>
        <p:nvPicPr>
          <p:cNvPr id="28" name="Picture 27" descr="A picture containing shape&#10;&#10;Description automatically generated">
            <a:extLst>
              <a:ext uri="{FF2B5EF4-FFF2-40B4-BE49-F238E27FC236}">
                <a16:creationId xmlns:a16="http://schemas.microsoft.com/office/drawing/2014/main" id="{ABC28A7A-ECC5-FE42-B1E0-A5073B19281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202596" cy="7004513"/>
          </a:xfrm>
          <a:prstGeom prst="rect">
            <a:avLst/>
          </a:prstGeom>
        </p:spPr>
      </p:pic>
      <p:sp>
        <p:nvSpPr>
          <p:cNvPr id="5" name="Parallelogram 4">
            <a:extLst>
              <a:ext uri="{FF2B5EF4-FFF2-40B4-BE49-F238E27FC236}">
                <a16:creationId xmlns:a16="http://schemas.microsoft.com/office/drawing/2014/main" id="{7D6941BF-09B0-9E4C-9F8D-7016FA98B2DA}"/>
              </a:ext>
            </a:extLst>
          </p:cNvPr>
          <p:cNvSpPr/>
          <p:nvPr/>
        </p:nvSpPr>
        <p:spPr>
          <a:xfrm>
            <a:off x="585933" y="293618"/>
            <a:ext cx="3760162"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STAGE 5</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6" name="Rectangle 5">
            <a:extLst>
              <a:ext uri="{FF2B5EF4-FFF2-40B4-BE49-F238E27FC236}">
                <a16:creationId xmlns:a16="http://schemas.microsoft.com/office/drawing/2014/main" id="{60B0B2CE-DCA5-CE4A-AC4A-7CAD869B315D}"/>
              </a:ext>
            </a:extLst>
          </p:cNvPr>
          <p:cNvSpPr/>
          <p:nvPr/>
        </p:nvSpPr>
        <p:spPr>
          <a:xfrm>
            <a:off x="418508" y="1283105"/>
            <a:ext cx="1543293" cy="892552"/>
          </a:xfrm>
          <a:prstGeom prst="rect">
            <a:avLst/>
          </a:prstGeom>
        </p:spPr>
        <p:txBody>
          <a:bodyPr wrap="square">
            <a:spAutoFit/>
          </a:bodyPr>
          <a:lstStyle/>
          <a:p>
            <a:pPr lvl="0" algn="ctr">
              <a:defRPr/>
            </a:pPr>
            <a:r>
              <a:rPr lang="en-US" sz="3800" b="1" dirty="0">
                <a:solidFill>
                  <a:schemeClr val="bg1">
                    <a:lumMod val="95000"/>
                  </a:schemeClr>
                </a:solidFill>
                <a:latin typeface="Cabin Sketch" panose="020B0503050202020004" pitchFamily="34" charset="0"/>
              </a:rPr>
              <a:t>TEST</a:t>
            </a: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grpSp>
        <p:nvGrpSpPr>
          <p:cNvPr id="12" name="Google Shape;1760;p83">
            <a:extLst>
              <a:ext uri="{FF2B5EF4-FFF2-40B4-BE49-F238E27FC236}">
                <a16:creationId xmlns:a16="http://schemas.microsoft.com/office/drawing/2014/main" id="{C6D57975-F329-BF40-A734-5BC39585E3E4}"/>
              </a:ext>
            </a:extLst>
          </p:cNvPr>
          <p:cNvGrpSpPr/>
          <p:nvPr/>
        </p:nvGrpSpPr>
        <p:grpSpPr>
          <a:xfrm>
            <a:off x="4317266" y="1729381"/>
            <a:ext cx="3546871" cy="3776368"/>
            <a:chOff x="1825800" y="1651625"/>
            <a:chExt cx="539989" cy="571775"/>
          </a:xfrm>
        </p:grpSpPr>
        <p:sp>
          <p:nvSpPr>
            <p:cNvPr id="13" name="Google Shape;1761;p83">
              <a:extLst>
                <a:ext uri="{FF2B5EF4-FFF2-40B4-BE49-F238E27FC236}">
                  <a16:creationId xmlns:a16="http://schemas.microsoft.com/office/drawing/2014/main" id="{6EC4938E-77CE-8345-8167-8497C37A4872}"/>
                </a:ext>
              </a:extLst>
            </p:cNvPr>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92D050"/>
            </a:solidFill>
            <a:ln w="7620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endParaRPr lang="en-SA" b="1" dirty="0"/>
            </a:p>
            <a:p>
              <a:endParaRPr lang="en-SA" b="1" dirty="0"/>
            </a:p>
            <a:p>
              <a:r>
                <a:rPr lang="en-SA" sz="2400" b="1" dirty="0">
                  <a:solidFill>
                    <a:schemeClr val="tx1">
                      <a:lumMod val="65000"/>
                      <a:lumOff val="35000"/>
                    </a:schemeClr>
                  </a:solidFill>
                </a:rPr>
                <a:t>What </a:t>
              </a:r>
            </a:p>
            <a:p>
              <a:r>
                <a:rPr lang="en-SA" sz="2400" b="1" dirty="0">
                  <a:solidFill>
                    <a:schemeClr val="tx1">
                      <a:lumMod val="65000"/>
                      <a:lumOff val="35000"/>
                    </a:schemeClr>
                  </a:solidFill>
                </a:rPr>
                <a:t>could be proved?</a:t>
              </a:r>
              <a:endParaRPr lang="en-SA" sz="2400" dirty="0">
                <a:solidFill>
                  <a:schemeClr val="tx1">
                    <a:lumMod val="65000"/>
                    <a:lumOff val="35000"/>
                  </a:schemeClr>
                </a:solidFill>
              </a:endParaRPr>
            </a:p>
            <a:p>
              <a:pPr marL="0" lvl="0" indent="0" algn="l" rtl="0">
                <a:spcBef>
                  <a:spcPts val="0"/>
                </a:spcBef>
                <a:spcAft>
                  <a:spcPts val="0"/>
                </a:spcAft>
                <a:buNone/>
              </a:pPr>
              <a:endParaRPr dirty="0"/>
            </a:p>
          </p:txBody>
        </p:sp>
        <p:sp>
          <p:nvSpPr>
            <p:cNvPr id="14" name="Google Shape;1762;p83">
              <a:extLst>
                <a:ext uri="{FF2B5EF4-FFF2-40B4-BE49-F238E27FC236}">
                  <a16:creationId xmlns:a16="http://schemas.microsoft.com/office/drawing/2014/main" id="{EC47F855-34FB-4C43-96AF-4C1B1DB7D5B8}"/>
                </a:ext>
              </a:extLst>
            </p:cNvPr>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FFC700"/>
            </a:solidFill>
            <a:ln w="7620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63;p83">
              <a:extLst>
                <a:ext uri="{FF2B5EF4-FFF2-40B4-BE49-F238E27FC236}">
                  <a16:creationId xmlns:a16="http://schemas.microsoft.com/office/drawing/2014/main" id="{AC46EED3-890C-2D40-83F2-4CCAF3A5BC87}"/>
                </a:ext>
              </a:extLst>
            </p:cNvPr>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00B0F0"/>
            </a:solidFill>
            <a:ln w="7620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64;p83">
              <a:extLst>
                <a:ext uri="{FF2B5EF4-FFF2-40B4-BE49-F238E27FC236}">
                  <a16:creationId xmlns:a16="http://schemas.microsoft.com/office/drawing/2014/main" id="{B50F43A3-1F96-DC40-9C2D-474694A5E025}"/>
                </a:ext>
              </a:extLst>
            </p:cNvPr>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FF8E34"/>
            </a:solidFill>
            <a:ln w="7620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endParaRPr lang="en-SA" b="1" dirty="0">
                <a:solidFill>
                  <a:schemeClr val="tx1">
                    <a:lumMod val="65000"/>
                    <a:lumOff val="35000"/>
                  </a:schemeClr>
                </a:solidFill>
              </a:endParaRPr>
            </a:p>
            <a:p>
              <a:endParaRPr lang="en-SA" b="1" dirty="0">
                <a:solidFill>
                  <a:schemeClr val="tx1">
                    <a:lumMod val="65000"/>
                    <a:lumOff val="35000"/>
                  </a:schemeClr>
                </a:solidFill>
              </a:endParaRPr>
            </a:p>
            <a:p>
              <a:endParaRPr lang="en-SA" b="1" dirty="0">
                <a:solidFill>
                  <a:schemeClr val="tx1">
                    <a:lumMod val="65000"/>
                    <a:lumOff val="35000"/>
                  </a:schemeClr>
                </a:solidFill>
              </a:endParaRPr>
            </a:p>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2F442CA6-FF95-E24E-ABA8-CA22191CE3DD}"/>
              </a:ext>
            </a:extLst>
          </p:cNvPr>
          <p:cNvSpPr txBox="1"/>
          <p:nvPr/>
        </p:nvSpPr>
        <p:spPr>
          <a:xfrm>
            <a:off x="6127246" y="3843065"/>
            <a:ext cx="1202690" cy="1477328"/>
          </a:xfrm>
          <a:prstGeom prst="rect">
            <a:avLst/>
          </a:prstGeom>
          <a:noFill/>
        </p:spPr>
        <p:txBody>
          <a:bodyPr wrap="square" rtlCol="0">
            <a:spAutoFit/>
          </a:bodyPr>
          <a:lstStyle/>
          <a:p>
            <a:r>
              <a:rPr lang="en-SA" sz="2400" b="1" dirty="0">
                <a:solidFill>
                  <a:schemeClr val="tx1">
                    <a:lumMod val="65000"/>
                    <a:lumOff val="35000"/>
                  </a:schemeClr>
                </a:solidFill>
              </a:rPr>
              <a:t>What Worked?</a:t>
            </a:r>
            <a:endParaRPr lang="en-SA" sz="2400" dirty="0">
              <a:solidFill>
                <a:schemeClr val="tx1">
                  <a:lumMod val="65000"/>
                  <a:lumOff val="35000"/>
                </a:schemeClr>
              </a:solidFill>
            </a:endParaRPr>
          </a:p>
          <a:p>
            <a:endParaRPr lang="en-SA" dirty="0"/>
          </a:p>
        </p:txBody>
      </p:sp>
      <p:sp>
        <p:nvSpPr>
          <p:cNvPr id="17" name="TextBox 16">
            <a:extLst>
              <a:ext uri="{FF2B5EF4-FFF2-40B4-BE49-F238E27FC236}">
                <a16:creationId xmlns:a16="http://schemas.microsoft.com/office/drawing/2014/main" id="{F42ADF9D-4921-7B48-A62E-4A364332B5F6}"/>
              </a:ext>
            </a:extLst>
          </p:cNvPr>
          <p:cNvSpPr txBox="1"/>
          <p:nvPr/>
        </p:nvSpPr>
        <p:spPr>
          <a:xfrm>
            <a:off x="7100947" y="3850213"/>
            <a:ext cx="5920189" cy="2215991"/>
          </a:xfrm>
          <a:prstGeom prst="rect">
            <a:avLst/>
          </a:prstGeom>
          <a:noFill/>
        </p:spPr>
        <p:txBody>
          <a:bodyPr wrap="square" rtlCol="0">
            <a:spAutoFit/>
          </a:bodyPr>
          <a:lstStyle/>
          <a:p>
            <a:r>
              <a:rPr lang="en-GB" sz="2000" dirty="0">
                <a:solidFill>
                  <a:schemeClr val="bg1">
                    <a:lumMod val="85000"/>
                  </a:schemeClr>
                </a:solidFill>
              </a:rPr>
              <a:t>           - Enjoyable learning.</a:t>
            </a:r>
            <a:endParaRPr lang="en-SA" sz="2000" dirty="0">
              <a:solidFill>
                <a:schemeClr val="bg1">
                  <a:lumMod val="85000"/>
                </a:schemeClr>
              </a:solidFill>
            </a:endParaRPr>
          </a:p>
          <a:p>
            <a:r>
              <a:rPr lang="en-SA" sz="2000" dirty="0">
                <a:solidFill>
                  <a:schemeClr val="bg1">
                    <a:lumMod val="85000"/>
                  </a:schemeClr>
                </a:solidFill>
              </a:rPr>
              <a:t>         -Teaching the child health and fitness</a:t>
            </a:r>
          </a:p>
          <a:p>
            <a:r>
              <a:rPr lang="en-SA" sz="2000" dirty="0">
                <a:solidFill>
                  <a:schemeClr val="bg1">
                    <a:lumMod val="85000"/>
                  </a:schemeClr>
                </a:solidFill>
              </a:rPr>
              <a:t>       through making different teaching </a:t>
            </a:r>
          </a:p>
          <a:p>
            <a:r>
              <a:rPr lang="en-SA" sz="2000" dirty="0">
                <a:solidFill>
                  <a:schemeClr val="bg1">
                    <a:lumMod val="85000"/>
                  </a:schemeClr>
                </a:solidFill>
              </a:rPr>
              <a:t>    techniques in the form of   interesting games.</a:t>
            </a:r>
          </a:p>
          <a:p>
            <a:r>
              <a:rPr lang="en-SA" sz="2000" dirty="0">
                <a:solidFill>
                  <a:schemeClr val="bg1">
                    <a:lumMod val="85000"/>
                  </a:schemeClr>
                </a:solidFill>
              </a:rPr>
              <a:t>-Sounds and an attractive theme.</a:t>
            </a:r>
          </a:p>
          <a:p>
            <a:endParaRPr lang="en-SA" sz="2000" dirty="0">
              <a:solidFill>
                <a:schemeClr val="bg1">
                  <a:lumMod val="85000"/>
                </a:schemeClr>
              </a:solidFill>
            </a:endParaRPr>
          </a:p>
          <a:p>
            <a:endParaRPr lang="en-SA" dirty="0"/>
          </a:p>
        </p:txBody>
      </p:sp>
      <p:sp>
        <p:nvSpPr>
          <p:cNvPr id="21" name="TextBox 20">
            <a:extLst>
              <a:ext uri="{FF2B5EF4-FFF2-40B4-BE49-F238E27FC236}">
                <a16:creationId xmlns:a16="http://schemas.microsoft.com/office/drawing/2014/main" id="{B80B9FD7-14AC-D546-9BB4-12389E8A9470}"/>
              </a:ext>
            </a:extLst>
          </p:cNvPr>
          <p:cNvSpPr txBox="1"/>
          <p:nvPr/>
        </p:nvSpPr>
        <p:spPr>
          <a:xfrm>
            <a:off x="4290994" y="3846924"/>
            <a:ext cx="1523215" cy="1107996"/>
          </a:xfrm>
          <a:prstGeom prst="rect">
            <a:avLst/>
          </a:prstGeom>
          <a:noFill/>
        </p:spPr>
        <p:txBody>
          <a:bodyPr wrap="square" rtlCol="0">
            <a:spAutoFit/>
          </a:bodyPr>
          <a:lstStyle/>
          <a:p>
            <a:pPr algn="r"/>
            <a:r>
              <a:rPr lang="en-SA" sz="2400" b="1" dirty="0">
                <a:solidFill>
                  <a:schemeClr val="tx1">
                    <a:lumMod val="65000"/>
                    <a:lumOff val="35000"/>
                  </a:schemeClr>
                </a:solidFill>
              </a:rPr>
              <a:t>Questions?</a:t>
            </a:r>
            <a:endParaRPr lang="en-SA" sz="2400" dirty="0">
              <a:solidFill>
                <a:schemeClr val="tx1">
                  <a:lumMod val="65000"/>
                  <a:lumOff val="35000"/>
                </a:schemeClr>
              </a:solidFill>
            </a:endParaRPr>
          </a:p>
          <a:p>
            <a:endParaRPr lang="en-SA" dirty="0"/>
          </a:p>
        </p:txBody>
      </p:sp>
      <p:sp>
        <p:nvSpPr>
          <p:cNvPr id="22" name="TextBox 21">
            <a:extLst>
              <a:ext uri="{FF2B5EF4-FFF2-40B4-BE49-F238E27FC236}">
                <a16:creationId xmlns:a16="http://schemas.microsoft.com/office/drawing/2014/main" id="{95754C82-96B6-7D40-B638-1554E4A98112}"/>
              </a:ext>
            </a:extLst>
          </p:cNvPr>
          <p:cNvSpPr txBox="1"/>
          <p:nvPr/>
        </p:nvSpPr>
        <p:spPr>
          <a:xfrm>
            <a:off x="4808806" y="3017067"/>
            <a:ext cx="1005403" cy="738664"/>
          </a:xfrm>
          <a:prstGeom prst="rect">
            <a:avLst/>
          </a:prstGeom>
          <a:noFill/>
        </p:spPr>
        <p:txBody>
          <a:bodyPr wrap="none" rtlCol="0">
            <a:spAutoFit/>
          </a:bodyPr>
          <a:lstStyle/>
          <a:p>
            <a:r>
              <a:rPr lang="en-SA" sz="2400" b="1" dirty="0">
                <a:solidFill>
                  <a:schemeClr val="tx1">
                    <a:lumMod val="65000"/>
                    <a:lumOff val="35000"/>
                  </a:schemeClr>
                </a:solidFill>
              </a:rPr>
              <a:t>Ideas?</a:t>
            </a:r>
            <a:endParaRPr lang="en-SA" sz="2400" dirty="0">
              <a:solidFill>
                <a:schemeClr val="tx1">
                  <a:lumMod val="65000"/>
                  <a:lumOff val="35000"/>
                </a:schemeClr>
              </a:solidFill>
            </a:endParaRPr>
          </a:p>
          <a:p>
            <a:endParaRPr lang="en-SA" dirty="0"/>
          </a:p>
        </p:txBody>
      </p:sp>
      <p:sp>
        <p:nvSpPr>
          <p:cNvPr id="23" name="TextBox 22">
            <a:extLst>
              <a:ext uri="{FF2B5EF4-FFF2-40B4-BE49-F238E27FC236}">
                <a16:creationId xmlns:a16="http://schemas.microsoft.com/office/drawing/2014/main" id="{586B94A1-4503-FF4C-8AB9-DA2A098B0833}"/>
              </a:ext>
            </a:extLst>
          </p:cNvPr>
          <p:cNvSpPr txBox="1"/>
          <p:nvPr/>
        </p:nvSpPr>
        <p:spPr>
          <a:xfrm>
            <a:off x="6454231" y="1418400"/>
            <a:ext cx="4975979" cy="2523768"/>
          </a:xfrm>
          <a:prstGeom prst="rect">
            <a:avLst/>
          </a:prstGeom>
          <a:noFill/>
        </p:spPr>
        <p:txBody>
          <a:bodyPr wrap="none" rtlCol="0">
            <a:spAutoFit/>
          </a:bodyPr>
          <a:lstStyle/>
          <a:p>
            <a:pPr rtl="1"/>
            <a:r>
              <a:rPr lang="en-US" dirty="0">
                <a:solidFill>
                  <a:schemeClr val="bg1">
                    <a:lumMod val="85000"/>
                  </a:schemeClr>
                </a:solidFill>
              </a:rPr>
              <a:t>- </a:t>
            </a:r>
            <a:r>
              <a:rPr lang="en-SA" sz="2000" dirty="0">
                <a:solidFill>
                  <a:schemeClr val="bg1">
                    <a:lumMod val="85000"/>
                  </a:schemeClr>
                </a:solidFill>
              </a:rPr>
              <a:t>Adding levels and stages.</a:t>
            </a:r>
          </a:p>
          <a:p>
            <a:r>
              <a:rPr lang="en-SA" sz="2000" dirty="0">
                <a:solidFill>
                  <a:schemeClr val="bg1">
                    <a:lumMod val="85000"/>
                  </a:schemeClr>
                </a:solidFill>
              </a:rPr>
              <a:t>       -Adding more games.</a:t>
            </a:r>
          </a:p>
          <a:p>
            <a:r>
              <a:rPr lang="en-GB" sz="2000" dirty="0">
                <a:solidFill>
                  <a:schemeClr val="bg1">
                    <a:lumMod val="85000"/>
                  </a:schemeClr>
                </a:solidFill>
              </a:rPr>
              <a:t>              -make it an online game.</a:t>
            </a:r>
            <a:endParaRPr lang="en-SA" sz="2000" dirty="0">
              <a:solidFill>
                <a:schemeClr val="bg1">
                  <a:lumMod val="85000"/>
                </a:schemeClr>
              </a:solidFill>
            </a:endParaRPr>
          </a:p>
          <a:p>
            <a:r>
              <a:rPr lang="en-GB" sz="2000" dirty="0">
                <a:solidFill>
                  <a:schemeClr val="bg1">
                    <a:lumMod val="85000"/>
                  </a:schemeClr>
                </a:solidFill>
              </a:rPr>
              <a:t>                  -Improve the resolution of pictures.</a:t>
            </a:r>
            <a:endParaRPr lang="en-SA" sz="2000" dirty="0">
              <a:solidFill>
                <a:schemeClr val="bg1">
                  <a:lumMod val="85000"/>
                </a:schemeClr>
              </a:solidFill>
            </a:endParaRPr>
          </a:p>
          <a:p>
            <a:r>
              <a:rPr lang="en-GB" sz="2000" dirty="0">
                <a:solidFill>
                  <a:schemeClr val="bg1">
                    <a:lumMod val="85000"/>
                  </a:schemeClr>
                </a:solidFill>
              </a:rPr>
              <a:t>                      -Adding quizzes to check their </a:t>
            </a:r>
          </a:p>
          <a:p>
            <a:r>
              <a:rPr lang="en-GB" sz="2000" dirty="0">
                <a:solidFill>
                  <a:schemeClr val="bg1">
                    <a:lumMod val="85000"/>
                  </a:schemeClr>
                </a:solidFill>
              </a:rPr>
              <a:t>                        understanding.</a:t>
            </a:r>
            <a:endParaRPr lang="en-SA" sz="2000" dirty="0">
              <a:solidFill>
                <a:schemeClr val="bg1">
                  <a:lumMod val="85000"/>
                </a:schemeClr>
              </a:solidFill>
            </a:endParaRPr>
          </a:p>
          <a:p>
            <a:r>
              <a:rPr lang="en-SA" sz="2000" dirty="0">
                <a:solidFill>
                  <a:schemeClr val="bg1">
                    <a:lumMod val="85000"/>
                  </a:schemeClr>
                </a:solidFill>
              </a:rPr>
              <a:t>                         -Add more languages.</a:t>
            </a:r>
          </a:p>
          <a:p>
            <a:endParaRPr lang="en-SA" dirty="0"/>
          </a:p>
        </p:txBody>
      </p:sp>
      <p:sp>
        <p:nvSpPr>
          <p:cNvPr id="25" name="TextBox 24">
            <a:extLst>
              <a:ext uri="{FF2B5EF4-FFF2-40B4-BE49-F238E27FC236}">
                <a16:creationId xmlns:a16="http://schemas.microsoft.com/office/drawing/2014/main" id="{37057D4C-65D9-1A42-9E56-5AE32A010611}"/>
              </a:ext>
            </a:extLst>
          </p:cNvPr>
          <p:cNvSpPr txBox="1"/>
          <p:nvPr/>
        </p:nvSpPr>
        <p:spPr>
          <a:xfrm>
            <a:off x="101684" y="3755731"/>
            <a:ext cx="5267864" cy="1938992"/>
          </a:xfrm>
          <a:prstGeom prst="rect">
            <a:avLst/>
          </a:prstGeom>
          <a:noFill/>
        </p:spPr>
        <p:txBody>
          <a:bodyPr wrap="square">
            <a:spAutoFit/>
          </a:bodyPr>
          <a:lstStyle/>
          <a:p>
            <a:r>
              <a:rPr lang="en-SA" sz="2000" dirty="0">
                <a:solidFill>
                  <a:schemeClr val="bg1">
                    <a:lumMod val="85000"/>
                  </a:schemeClr>
                </a:solidFill>
                <a:ea typeface="Open Sans" panose="020B0606030504020204" pitchFamily="34" charset="0"/>
              </a:rPr>
              <a:t>         </a:t>
            </a:r>
            <a:r>
              <a:rPr lang="en-SA" sz="2000" dirty="0">
                <a:solidFill>
                  <a:schemeClr val="bg1">
                    <a:lumMod val="85000"/>
                  </a:schemeClr>
                </a:solidFill>
                <a:effectLst/>
                <a:ea typeface="Open Sans" panose="020B0606030504020204" pitchFamily="34" charset="0"/>
              </a:rPr>
              <a:t>-Did it work smoothly and was it </a:t>
            </a:r>
          </a:p>
          <a:p>
            <a:r>
              <a:rPr lang="en-SA" sz="2000" dirty="0">
                <a:solidFill>
                  <a:schemeClr val="bg1">
                    <a:lumMod val="85000"/>
                  </a:schemeClr>
                </a:solidFill>
                <a:effectLst/>
                <a:ea typeface="Open Sans" panose="020B0606030504020204" pitchFamily="34" charset="0"/>
              </a:rPr>
              <a:t>                understood by the child easily? </a:t>
            </a:r>
          </a:p>
          <a:p>
            <a:r>
              <a:rPr lang="en-SA" sz="2000" dirty="0">
                <a:solidFill>
                  <a:schemeClr val="bg1">
                    <a:lumMod val="85000"/>
                  </a:schemeClr>
                </a:solidFill>
                <a:effectLst/>
                <a:ea typeface="Open Sans" panose="020B0606030504020204" pitchFamily="34" charset="0"/>
              </a:rPr>
              <a:t>     -Will the game be suitable for children </a:t>
            </a:r>
          </a:p>
          <a:p>
            <a:r>
              <a:rPr lang="en-SA" sz="2000" dirty="0">
                <a:solidFill>
                  <a:schemeClr val="bg1">
                    <a:lumMod val="85000"/>
                  </a:schemeClr>
                </a:solidFill>
                <a:effectLst/>
                <a:ea typeface="Open Sans" panose="020B0606030504020204" pitchFamily="34" charset="0"/>
              </a:rPr>
              <a:t>                                greater than 6 years old? </a:t>
            </a:r>
          </a:p>
          <a:p>
            <a:r>
              <a:rPr lang="en-SA" sz="2000" dirty="0">
                <a:solidFill>
                  <a:schemeClr val="bg1">
                    <a:lumMod val="85000"/>
                  </a:schemeClr>
                </a:solidFill>
              </a:rPr>
              <a:t>             -Is the theme suitable and likable by all </a:t>
            </a:r>
          </a:p>
          <a:p>
            <a:r>
              <a:rPr lang="en-SA" sz="2000" dirty="0">
                <a:solidFill>
                  <a:schemeClr val="bg1">
                    <a:lumMod val="85000"/>
                  </a:schemeClr>
                </a:solidFill>
              </a:rPr>
              <a:t>                                                                        children?</a:t>
            </a:r>
            <a:r>
              <a:rPr lang="en-SA" sz="2000" dirty="0">
                <a:solidFill>
                  <a:schemeClr val="bg1">
                    <a:lumMod val="85000"/>
                  </a:schemeClr>
                </a:solidFill>
                <a:effectLst/>
              </a:rPr>
              <a:t> </a:t>
            </a:r>
            <a:endParaRPr lang="en-SA" sz="2000" dirty="0">
              <a:solidFill>
                <a:schemeClr val="bg1">
                  <a:lumMod val="85000"/>
                </a:schemeClr>
              </a:solidFill>
            </a:endParaRPr>
          </a:p>
        </p:txBody>
      </p:sp>
      <p:sp>
        <p:nvSpPr>
          <p:cNvPr id="26" name="TextBox 25">
            <a:extLst>
              <a:ext uri="{FF2B5EF4-FFF2-40B4-BE49-F238E27FC236}">
                <a16:creationId xmlns:a16="http://schemas.microsoft.com/office/drawing/2014/main" id="{3009F79F-1155-1744-9B58-5468799C3A45}"/>
              </a:ext>
            </a:extLst>
          </p:cNvPr>
          <p:cNvSpPr txBox="1"/>
          <p:nvPr/>
        </p:nvSpPr>
        <p:spPr>
          <a:xfrm>
            <a:off x="585933" y="1705512"/>
            <a:ext cx="5267864" cy="2215991"/>
          </a:xfrm>
          <a:prstGeom prst="rect">
            <a:avLst/>
          </a:prstGeom>
          <a:noFill/>
        </p:spPr>
        <p:txBody>
          <a:bodyPr wrap="square" rtlCol="0">
            <a:spAutoFit/>
          </a:bodyPr>
          <a:lstStyle/>
          <a:p>
            <a:r>
              <a:rPr lang="en-SA" sz="2000" dirty="0">
                <a:solidFill>
                  <a:schemeClr val="bg1">
                    <a:lumMod val="85000"/>
                  </a:schemeClr>
                </a:solidFill>
              </a:rPr>
              <a:t>                                           -Add variety o</a:t>
            </a:r>
            <a:r>
              <a:rPr lang="en-GB" sz="2000" dirty="0">
                <a:solidFill>
                  <a:schemeClr val="bg1">
                    <a:lumMod val="85000"/>
                  </a:schemeClr>
                </a:solidFill>
              </a:rPr>
              <a:t>f</a:t>
            </a:r>
            <a:r>
              <a:rPr lang="en-SA" sz="2000" dirty="0">
                <a:solidFill>
                  <a:schemeClr val="bg1">
                    <a:lumMod val="85000"/>
                  </a:schemeClr>
                </a:solidFill>
              </a:rPr>
              <a:t> exercises.  </a:t>
            </a:r>
          </a:p>
          <a:p>
            <a:r>
              <a:rPr lang="en-SA" sz="2000" dirty="0">
                <a:solidFill>
                  <a:schemeClr val="bg1">
                    <a:lumMod val="85000"/>
                  </a:schemeClr>
                </a:solidFill>
              </a:rPr>
              <a:t>       -Add versions suitable for different ages.      </a:t>
            </a:r>
          </a:p>
          <a:p>
            <a:r>
              <a:rPr lang="en-SA" sz="2000" dirty="0">
                <a:solidFill>
                  <a:schemeClr val="bg1">
                    <a:lumMod val="85000"/>
                  </a:schemeClr>
                </a:solidFill>
              </a:rPr>
              <a:t>                                  -Improving the game.</a:t>
            </a:r>
          </a:p>
          <a:p>
            <a:r>
              <a:rPr lang="en-SA" sz="2000" dirty="0">
                <a:solidFill>
                  <a:schemeClr val="bg1">
                    <a:lumMod val="85000"/>
                  </a:schemeClr>
                </a:solidFill>
              </a:rPr>
              <a:t>        -Can pause and resume the game </a:t>
            </a:r>
          </a:p>
          <a:p>
            <a:r>
              <a:rPr lang="en-SA" sz="2000" dirty="0">
                <a:solidFill>
                  <a:schemeClr val="bg1">
                    <a:lumMod val="85000"/>
                  </a:schemeClr>
                </a:solidFill>
              </a:rPr>
              <a:t>                                                  anytime.</a:t>
            </a:r>
          </a:p>
          <a:p>
            <a:r>
              <a:rPr lang="en-SA" sz="2000" dirty="0">
                <a:solidFill>
                  <a:schemeClr val="bg1">
                    <a:lumMod val="85000"/>
                  </a:schemeClr>
                </a:solidFill>
              </a:rPr>
              <a:t>                  -Add multi-playing option.</a:t>
            </a:r>
          </a:p>
          <a:p>
            <a:endParaRPr lang="en-SA" dirty="0"/>
          </a:p>
        </p:txBody>
      </p:sp>
    </p:spTree>
    <p:extLst>
      <p:ext uri="{BB962C8B-B14F-4D97-AF65-F5344CB8AC3E}">
        <p14:creationId xmlns:p14="http://schemas.microsoft.com/office/powerpoint/2010/main" val="3192024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grpSp>
        <p:nvGrpSpPr>
          <p:cNvPr id="51" name="Google Shape;5637;p66">
            <a:extLst>
              <a:ext uri="{FF2B5EF4-FFF2-40B4-BE49-F238E27FC236}">
                <a16:creationId xmlns:a16="http://schemas.microsoft.com/office/drawing/2014/main" id="{12048D1A-19FD-2146-BABE-6A5D7B54D9E9}"/>
              </a:ext>
            </a:extLst>
          </p:cNvPr>
          <p:cNvGrpSpPr/>
          <p:nvPr/>
        </p:nvGrpSpPr>
        <p:grpSpPr>
          <a:xfrm>
            <a:off x="5160843" y="2009217"/>
            <a:ext cx="1870307" cy="2840902"/>
            <a:chOff x="3342725" y="2638352"/>
            <a:chExt cx="338775" cy="446671"/>
          </a:xfrm>
          <a:solidFill>
            <a:schemeClr val="tx1">
              <a:lumMod val="65000"/>
              <a:lumOff val="35000"/>
            </a:schemeClr>
          </a:solidFill>
        </p:grpSpPr>
        <p:sp>
          <p:nvSpPr>
            <p:cNvPr id="52" name="Google Shape;5638;p66">
              <a:extLst>
                <a:ext uri="{FF2B5EF4-FFF2-40B4-BE49-F238E27FC236}">
                  <a16:creationId xmlns:a16="http://schemas.microsoft.com/office/drawing/2014/main" id="{CFED86A1-095E-EE49-870D-FA83D830B5C5}"/>
                </a:ext>
              </a:extLst>
            </p:cNvPr>
            <p:cNvSpPr/>
            <p:nvPr/>
          </p:nvSpPr>
          <p:spPr>
            <a:xfrm>
              <a:off x="3342725" y="2638352"/>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5639;p66">
              <a:extLst>
                <a:ext uri="{FF2B5EF4-FFF2-40B4-BE49-F238E27FC236}">
                  <a16:creationId xmlns:a16="http://schemas.microsoft.com/office/drawing/2014/main" id="{7E78580F-2D47-4E4B-B37D-7FBF61F885F5}"/>
                </a:ext>
              </a:extLst>
            </p:cNvPr>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5640;p66">
              <a:extLst>
                <a:ext uri="{FF2B5EF4-FFF2-40B4-BE49-F238E27FC236}">
                  <a16:creationId xmlns:a16="http://schemas.microsoft.com/office/drawing/2014/main" id="{C45DDD48-B19F-8347-8A77-F128F523987B}"/>
                </a:ext>
              </a:extLst>
            </p:cNvPr>
            <p:cNvSpPr/>
            <p:nvPr/>
          </p:nvSpPr>
          <p:spPr>
            <a:xfrm>
              <a:off x="3342725" y="3000298"/>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 name="Parallelogram 5">
            <a:extLst>
              <a:ext uri="{FF2B5EF4-FFF2-40B4-BE49-F238E27FC236}">
                <a16:creationId xmlns:a16="http://schemas.microsoft.com/office/drawing/2014/main" id="{3D607A31-3F3B-2149-B02F-702D6D793932}"/>
              </a:ext>
            </a:extLst>
          </p:cNvPr>
          <p:cNvSpPr/>
          <p:nvPr/>
        </p:nvSpPr>
        <p:spPr>
          <a:xfrm>
            <a:off x="4152928" y="395825"/>
            <a:ext cx="4320542"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THANKS !</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47" name="Rectangle 46">
            <a:extLst>
              <a:ext uri="{FF2B5EF4-FFF2-40B4-BE49-F238E27FC236}">
                <a16:creationId xmlns:a16="http://schemas.microsoft.com/office/drawing/2014/main" id="{88FA9BC9-8013-2D49-BB50-7443FD11D191}"/>
              </a:ext>
            </a:extLst>
          </p:cNvPr>
          <p:cNvSpPr/>
          <p:nvPr/>
        </p:nvSpPr>
        <p:spPr>
          <a:xfrm>
            <a:off x="3921212" y="1360377"/>
            <a:ext cx="2391987" cy="523220"/>
          </a:xfrm>
          <a:prstGeom prst="rect">
            <a:avLst/>
          </a:prstGeom>
        </p:spPr>
        <p:txBody>
          <a:bodyPr wrap="square">
            <a:spAutoFit/>
          </a:bodyPr>
          <a:lstStyle/>
          <a:p>
            <a:pPr lvl="0" algn="ctr">
              <a:defRPr/>
            </a:pPr>
            <a:r>
              <a:rPr lang="en-US" sz="2800" b="1" dirty="0">
                <a:solidFill>
                  <a:schemeClr val="bg1">
                    <a:lumMod val="95000"/>
                  </a:schemeClr>
                </a:solidFill>
                <a:latin typeface="Cabin Sketch" panose="020B0503050202020004" pitchFamily="34" charset="0"/>
              </a:rPr>
              <a:t>for listening</a:t>
            </a:r>
            <a:endPar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endParaRPr>
          </a:p>
        </p:txBody>
      </p:sp>
      <p:sp>
        <p:nvSpPr>
          <p:cNvPr id="48" name="TextBox 47">
            <a:extLst>
              <a:ext uri="{FF2B5EF4-FFF2-40B4-BE49-F238E27FC236}">
                <a16:creationId xmlns:a16="http://schemas.microsoft.com/office/drawing/2014/main" id="{2692DAF6-F71F-C143-9F99-8AF663F410FA}"/>
              </a:ext>
            </a:extLst>
          </p:cNvPr>
          <p:cNvSpPr txBox="1"/>
          <p:nvPr/>
        </p:nvSpPr>
        <p:spPr>
          <a:xfrm>
            <a:off x="4537002" y="4974403"/>
            <a:ext cx="3117993" cy="523220"/>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GAME’S LINK</a:t>
            </a:r>
          </a:p>
        </p:txBody>
      </p:sp>
      <p:pic>
        <p:nvPicPr>
          <p:cNvPr id="50" name="Picture 49" descr="Qr code&#10;&#10;Description automatically generated">
            <a:extLst>
              <a:ext uri="{FF2B5EF4-FFF2-40B4-BE49-F238E27FC236}">
                <a16:creationId xmlns:a16="http://schemas.microsoft.com/office/drawing/2014/main" id="{685E9F99-4DF2-5642-A538-E930A4506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19" y="2492691"/>
            <a:ext cx="1688554" cy="1694279"/>
          </a:xfrm>
          <a:prstGeom prst="rect">
            <a:avLst/>
          </a:prstGeom>
        </p:spPr>
      </p:pic>
      <p:grpSp>
        <p:nvGrpSpPr>
          <p:cNvPr id="55" name="Google Shape;9843;p89">
            <a:extLst>
              <a:ext uri="{FF2B5EF4-FFF2-40B4-BE49-F238E27FC236}">
                <a16:creationId xmlns:a16="http://schemas.microsoft.com/office/drawing/2014/main" id="{CA4F7767-10C0-5B43-BF7C-E5565819C03F}"/>
              </a:ext>
            </a:extLst>
          </p:cNvPr>
          <p:cNvGrpSpPr/>
          <p:nvPr/>
        </p:nvGrpSpPr>
        <p:grpSpPr>
          <a:xfrm>
            <a:off x="2579882" y="2287427"/>
            <a:ext cx="207582" cy="359594"/>
            <a:chOff x="2656082" y="2287427"/>
            <a:chExt cx="207582" cy="359594"/>
          </a:xfrm>
        </p:grpSpPr>
        <p:sp>
          <p:nvSpPr>
            <p:cNvPr id="56" name="Google Shape;9844;p89">
              <a:extLst>
                <a:ext uri="{FF2B5EF4-FFF2-40B4-BE49-F238E27FC236}">
                  <a16:creationId xmlns:a16="http://schemas.microsoft.com/office/drawing/2014/main" id="{210AB999-46B7-9E4B-8474-223815813B38}"/>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45;p89">
              <a:extLst>
                <a:ext uri="{FF2B5EF4-FFF2-40B4-BE49-F238E27FC236}">
                  <a16:creationId xmlns:a16="http://schemas.microsoft.com/office/drawing/2014/main" id="{92BAD499-AF48-DD41-8C59-55DDB3AC4B45}"/>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46;p89">
              <a:extLst>
                <a:ext uri="{FF2B5EF4-FFF2-40B4-BE49-F238E27FC236}">
                  <a16:creationId xmlns:a16="http://schemas.microsoft.com/office/drawing/2014/main" id="{9B82D1C0-CC81-7A45-B90C-DDE3D79B6067}"/>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47;p89">
              <a:extLst>
                <a:ext uri="{FF2B5EF4-FFF2-40B4-BE49-F238E27FC236}">
                  <a16:creationId xmlns:a16="http://schemas.microsoft.com/office/drawing/2014/main" id="{EFF5DE63-EDF1-D048-B680-814D21043718}"/>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57952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3D607A31-3F3B-2149-B02F-702D6D793932}"/>
              </a:ext>
            </a:extLst>
          </p:cNvPr>
          <p:cNvSpPr/>
          <p:nvPr/>
        </p:nvSpPr>
        <p:spPr>
          <a:xfrm>
            <a:off x="3433265" y="332254"/>
            <a:ext cx="5325470"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THANK YOU</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20" name="TextBox 19">
            <a:extLst>
              <a:ext uri="{FF2B5EF4-FFF2-40B4-BE49-F238E27FC236}">
                <a16:creationId xmlns:a16="http://schemas.microsoft.com/office/drawing/2014/main" id="{8EEAEE5D-F6D3-5B4F-A7AB-DC40642E2FB9}"/>
              </a:ext>
            </a:extLst>
          </p:cNvPr>
          <p:cNvSpPr txBox="1"/>
          <p:nvPr/>
        </p:nvSpPr>
        <p:spPr>
          <a:xfrm>
            <a:off x="4166257" y="2905780"/>
            <a:ext cx="3859485" cy="523220"/>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BASMA ALAMOUD</a:t>
            </a:r>
          </a:p>
        </p:txBody>
      </p:sp>
    </p:spTree>
    <p:extLst>
      <p:ext uri="{BB962C8B-B14F-4D97-AF65-F5344CB8AC3E}">
        <p14:creationId xmlns:p14="http://schemas.microsoft.com/office/powerpoint/2010/main" val="6743525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42D82A0-5657-4528-AED1-4AF82456611B}"/>
              </a:ext>
            </a:extLst>
          </p:cNvPr>
          <p:cNvSpPr/>
          <p:nvPr/>
        </p:nvSpPr>
        <p:spPr>
          <a:xfrm>
            <a:off x="2102732" y="355057"/>
            <a:ext cx="8646459" cy="102982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FFFF00"/>
                </a:solidFill>
                <a:latin typeface="Cooper Black" panose="0208090404030B020404" pitchFamily="18" charset="0"/>
              </a:rPr>
              <a:t>DESIGN THINKING STAGES</a:t>
            </a:r>
            <a:endParaRPr kumimoji="0" lang="en-US" sz="3600" b="0" i="0" u="none" strike="noStrike" kern="1200" cap="none" spc="0" normalizeH="0" baseline="0" noProof="0" dirty="0">
              <a:solidFill>
                <a:srgbClr val="FFFF00"/>
              </a:solidFill>
              <a:uLnTx/>
              <a:uFillTx/>
              <a:latin typeface="Cooper Black" panose="0208090404030B020404" pitchFamily="18" charset="0"/>
            </a:endParaRPr>
          </a:p>
        </p:txBody>
      </p:sp>
      <p:sp>
        <p:nvSpPr>
          <p:cNvPr id="12" name="TextBox 11">
            <a:extLst>
              <a:ext uri="{FF2B5EF4-FFF2-40B4-BE49-F238E27FC236}">
                <a16:creationId xmlns:a16="http://schemas.microsoft.com/office/drawing/2014/main" id="{9AB9727A-6908-9E4F-B46D-9517B53F31BC}"/>
              </a:ext>
            </a:extLst>
          </p:cNvPr>
          <p:cNvSpPr txBox="1"/>
          <p:nvPr/>
        </p:nvSpPr>
        <p:spPr>
          <a:xfrm>
            <a:off x="10088493" y="2393834"/>
            <a:ext cx="2194336" cy="830997"/>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EMPATHIZE</a:t>
            </a:r>
          </a:p>
        </p:txBody>
      </p:sp>
      <p:sp>
        <p:nvSpPr>
          <p:cNvPr id="15" name="TextBox 14">
            <a:extLst>
              <a:ext uri="{FF2B5EF4-FFF2-40B4-BE49-F238E27FC236}">
                <a16:creationId xmlns:a16="http://schemas.microsoft.com/office/drawing/2014/main" id="{739833AD-8EC3-1E44-B55C-A30EC5E45A79}"/>
              </a:ext>
            </a:extLst>
          </p:cNvPr>
          <p:cNvSpPr txBox="1"/>
          <p:nvPr/>
        </p:nvSpPr>
        <p:spPr>
          <a:xfrm>
            <a:off x="7856416" y="2320410"/>
            <a:ext cx="1891560" cy="954107"/>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DEFINE </a:t>
            </a:r>
          </a:p>
        </p:txBody>
      </p:sp>
      <p:sp>
        <p:nvSpPr>
          <p:cNvPr id="16" name="TextBox 15">
            <a:extLst>
              <a:ext uri="{FF2B5EF4-FFF2-40B4-BE49-F238E27FC236}">
                <a16:creationId xmlns:a16="http://schemas.microsoft.com/office/drawing/2014/main" id="{930577D2-0CF0-C94A-B42A-894B4C1AFD2F}"/>
              </a:ext>
            </a:extLst>
          </p:cNvPr>
          <p:cNvSpPr txBox="1"/>
          <p:nvPr/>
        </p:nvSpPr>
        <p:spPr>
          <a:xfrm>
            <a:off x="2074371" y="2320411"/>
            <a:ext cx="2565188" cy="954107"/>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latin typeface="Cooper Black" panose="0208090404030B020404" pitchFamily="18" charset="0"/>
              </a:rPr>
              <a:t>4</a:t>
            </a:r>
            <a:endPar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PROTOTYPE</a:t>
            </a:r>
          </a:p>
        </p:txBody>
      </p:sp>
      <p:sp>
        <p:nvSpPr>
          <p:cNvPr id="17" name="TextBox 16">
            <a:extLst>
              <a:ext uri="{FF2B5EF4-FFF2-40B4-BE49-F238E27FC236}">
                <a16:creationId xmlns:a16="http://schemas.microsoft.com/office/drawing/2014/main" id="{798AF9D0-730C-824D-8B51-44B5F4EDE65A}"/>
              </a:ext>
            </a:extLst>
          </p:cNvPr>
          <p:cNvSpPr txBox="1"/>
          <p:nvPr/>
        </p:nvSpPr>
        <p:spPr>
          <a:xfrm>
            <a:off x="359303" y="2323691"/>
            <a:ext cx="1204795" cy="954107"/>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TEST</a:t>
            </a:r>
          </a:p>
        </p:txBody>
      </p:sp>
      <p:sp>
        <p:nvSpPr>
          <p:cNvPr id="18" name="TextBox 17">
            <a:extLst>
              <a:ext uri="{FF2B5EF4-FFF2-40B4-BE49-F238E27FC236}">
                <a16:creationId xmlns:a16="http://schemas.microsoft.com/office/drawing/2014/main" id="{04421D9F-72DD-A740-8D73-CB278888DE91}"/>
              </a:ext>
            </a:extLst>
          </p:cNvPr>
          <p:cNvSpPr txBox="1"/>
          <p:nvPr/>
        </p:nvSpPr>
        <p:spPr>
          <a:xfrm>
            <a:off x="5149832" y="2320411"/>
            <a:ext cx="1891560" cy="954108"/>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IDEATE</a:t>
            </a:r>
          </a:p>
        </p:txBody>
      </p:sp>
      <p:grpSp>
        <p:nvGrpSpPr>
          <p:cNvPr id="22" name="Google Shape;735;p48">
            <a:extLst>
              <a:ext uri="{FF2B5EF4-FFF2-40B4-BE49-F238E27FC236}">
                <a16:creationId xmlns:a16="http://schemas.microsoft.com/office/drawing/2014/main" id="{11109A94-80DC-6F41-A97A-19F3CE9ECAC8}"/>
              </a:ext>
            </a:extLst>
          </p:cNvPr>
          <p:cNvGrpSpPr/>
          <p:nvPr/>
        </p:nvGrpSpPr>
        <p:grpSpPr>
          <a:xfrm>
            <a:off x="867170" y="1356137"/>
            <a:ext cx="10457659" cy="1029827"/>
            <a:chOff x="2103196" y="1866900"/>
            <a:chExt cx="4944427" cy="762000"/>
          </a:xfrm>
        </p:grpSpPr>
        <p:cxnSp>
          <p:nvCxnSpPr>
            <p:cNvPr id="23" name="Google Shape;736;p48">
              <a:extLst>
                <a:ext uri="{FF2B5EF4-FFF2-40B4-BE49-F238E27FC236}">
                  <a16:creationId xmlns:a16="http://schemas.microsoft.com/office/drawing/2014/main" id="{66013A4A-DC9D-394A-9FA4-897771D0A0EB}"/>
                </a:ext>
              </a:extLst>
            </p:cNvPr>
            <p:cNvCxnSpPr/>
            <p:nvPr/>
          </p:nvCxnSpPr>
          <p:spPr>
            <a:xfrm>
              <a:off x="2166950" y="2157425"/>
              <a:ext cx="0" cy="319200"/>
            </a:xfrm>
            <a:prstGeom prst="straightConnector1">
              <a:avLst/>
            </a:prstGeom>
            <a:noFill/>
            <a:ln w="19050" cap="flat" cmpd="sng">
              <a:solidFill>
                <a:schemeClr val="lt2"/>
              </a:solidFill>
              <a:prstDash val="solid"/>
              <a:round/>
              <a:headEnd type="none" w="med" len="med"/>
              <a:tailEnd type="none" w="med" len="med"/>
            </a:ln>
          </p:spPr>
        </p:cxnSp>
        <p:cxnSp>
          <p:nvCxnSpPr>
            <p:cNvPr id="24" name="Google Shape;737;p48">
              <a:extLst>
                <a:ext uri="{FF2B5EF4-FFF2-40B4-BE49-F238E27FC236}">
                  <a16:creationId xmlns:a16="http://schemas.microsoft.com/office/drawing/2014/main" id="{6A9B1863-92DE-7647-9225-2DCFBE927FAE}"/>
                </a:ext>
              </a:extLst>
            </p:cNvPr>
            <p:cNvCxnSpPr/>
            <p:nvPr/>
          </p:nvCxnSpPr>
          <p:spPr>
            <a:xfrm>
              <a:off x="6980550" y="2183550"/>
              <a:ext cx="0" cy="319200"/>
            </a:xfrm>
            <a:prstGeom prst="straightConnector1">
              <a:avLst/>
            </a:prstGeom>
            <a:noFill/>
            <a:ln w="19050" cap="flat" cmpd="sng">
              <a:solidFill>
                <a:schemeClr val="lt2"/>
              </a:solidFill>
              <a:prstDash val="solid"/>
              <a:round/>
              <a:headEnd type="none" w="med" len="med"/>
              <a:tailEnd type="none" w="med" len="med"/>
            </a:ln>
          </p:spPr>
        </p:cxnSp>
        <p:cxnSp>
          <p:nvCxnSpPr>
            <p:cNvPr id="25" name="Google Shape;738;p48">
              <a:extLst>
                <a:ext uri="{FF2B5EF4-FFF2-40B4-BE49-F238E27FC236}">
                  <a16:creationId xmlns:a16="http://schemas.microsoft.com/office/drawing/2014/main" id="{148639EB-A26F-484D-BB03-77C076D59A2C}"/>
                </a:ext>
              </a:extLst>
            </p:cNvPr>
            <p:cNvCxnSpPr/>
            <p:nvPr/>
          </p:nvCxnSpPr>
          <p:spPr>
            <a:xfrm>
              <a:off x="4572000" y="1866900"/>
              <a:ext cx="0" cy="762000"/>
            </a:xfrm>
            <a:prstGeom prst="straightConnector1">
              <a:avLst/>
            </a:prstGeom>
            <a:noFill/>
            <a:ln w="19050" cap="flat" cmpd="sng">
              <a:solidFill>
                <a:schemeClr val="lt2"/>
              </a:solidFill>
              <a:prstDash val="solid"/>
              <a:round/>
              <a:headEnd type="none" w="med" len="med"/>
              <a:tailEnd type="none" w="med" len="med"/>
            </a:ln>
          </p:spPr>
        </p:cxnSp>
        <p:cxnSp>
          <p:nvCxnSpPr>
            <p:cNvPr id="26" name="Google Shape;739;p48">
              <a:extLst>
                <a:ext uri="{FF2B5EF4-FFF2-40B4-BE49-F238E27FC236}">
                  <a16:creationId xmlns:a16="http://schemas.microsoft.com/office/drawing/2014/main" id="{F368E865-09AD-794B-86F7-9F380A7BE51A}"/>
                </a:ext>
              </a:extLst>
            </p:cNvPr>
            <p:cNvCxnSpPr/>
            <p:nvPr/>
          </p:nvCxnSpPr>
          <p:spPr>
            <a:xfrm>
              <a:off x="2166950" y="2166950"/>
              <a:ext cx="4824300" cy="9600"/>
            </a:xfrm>
            <a:prstGeom prst="straightConnector1">
              <a:avLst/>
            </a:prstGeom>
            <a:noFill/>
            <a:ln w="19050" cap="flat" cmpd="sng">
              <a:solidFill>
                <a:schemeClr val="lt2"/>
              </a:solidFill>
              <a:prstDash val="solid"/>
              <a:round/>
              <a:headEnd type="none" w="med" len="med"/>
              <a:tailEnd type="none" w="med" len="med"/>
            </a:ln>
          </p:spPr>
        </p:cxnSp>
        <p:sp>
          <p:nvSpPr>
            <p:cNvPr id="27" name="Google Shape;740;p48">
              <a:extLst>
                <a:ext uri="{FF2B5EF4-FFF2-40B4-BE49-F238E27FC236}">
                  <a16:creationId xmlns:a16="http://schemas.microsoft.com/office/drawing/2014/main" id="{A96EB9D7-B11C-5249-A899-90FDD2837EDC}"/>
                </a:ext>
              </a:extLst>
            </p:cNvPr>
            <p:cNvSpPr/>
            <p:nvPr/>
          </p:nvSpPr>
          <p:spPr>
            <a:xfrm>
              <a:off x="4511445" y="2123296"/>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1;p48">
              <a:extLst>
                <a:ext uri="{FF2B5EF4-FFF2-40B4-BE49-F238E27FC236}">
                  <a16:creationId xmlns:a16="http://schemas.microsoft.com/office/drawing/2014/main" id="{A062DF2A-96CE-AF49-99D0-6D27BF8627E3}"/>
                </a:ext>
              </a:extLst>
            </p:cNvPr>
            <p:cNvSpPr/>
            <p:nvPr/>
          </p:nvSpPr>
          <p:spPr>
            <a:xfrm>
              <a:off x="2103196" y="2123296"/>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2;p48">
              <a:extLst>
                <a:ext uri="{FF2B5EF4-FFF2-40B4-BE49-F238E27FC236}">
                  <a16:creationId xmlns:a16="http://schemas.microsoft.com/office/drawing/2014/main" id="{3CB68CB3-4903-DB4A-8450-7CEB09F8C050}"/>
                </a:ext>
              </a:extLst>
            </p:cNvPr>
            <p:cNvSpPr/>
            <p:nvPr/>
          </p:nvSpPr>
          <p:spPr>
            <a:xfrm>
              <a:off x="6912306" y="2123296"/>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675;p47">
            <a:extLst>
              <a:ext uri="{FF2B5EF4-FFF2-40B4-BE49-F238E27FC236}">
                <a16:creationId xmlns:a16="http://schemas.microsoft.com/office/drawing/2014/main" id="{C46E2EE0-B6BB-384F-8EFF-2CF2B02FCCBD}"/>
              </a:ext>
            </a:extLst>
          </p:cNvPr>
          <p:cNvSpPr/>
          <p:nvPr/>
        </p:nvSpPr>
        <p:spPr>
          <a:xfrm>
            <a:off x="3252038" y="1725087"/>
            <a:ext cx="300298" cy="138204"/>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bg1">
              <a:lumMod val="8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5;p47">
            <a:extLst>
              <a:ext uri="{FF2B5EF4-FFF2-40B4-BE49-F238E27FC236}">
                <a16:creationId xmlns:a16="http://schemas.microsoft.com/office/drawing/2014/main" id="{4D94E4D5-58B1-D249-8498-601E06DD4DA3}"/>
              </a:ext>
            </a:extLst>
          </p:cNvPr>
          <p:cNvSpPr/>
          <p:nvPr/>
        </p:nvSpPr>
        <p:spPr>
          <a:xfrm>
            <a:off x="8662147" y="1700076"/>
            <a:ext cx="300298" cy="151405"/>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bg1">
              <a:lumMod val="8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735;p48">
            <a:extLst>
              <a:ext uri="{FF2B5EF4-FFF2-40B4-BE49-F238E27FC236}">
                <a16:creationId xmlns:a16="http://schemas.microsoft.com/office/drawing/2014/main" id="{F479C6FE-B376-7745-A6C4-350BB105FA97}"/>
              </a:ext>
            </a:extLst>
          </p:cNvPr>
          <p:cNvGrpSpPr/>
          <p:nvPr/>
        </p:nvGrpSpPr>
        <p:grpSpPr>
          <a:xfrm>
            <a:off x="3333588" y="1348265"/>
            <a:ext cx="5599799" cy="1045569"/>
            <a:chOff x="2103196" y="1866900"/>
            <a:chExt cx="5005318" cy="762000"/>
          </a:xfrm>
        </p:grpSpPr>
        <p:cxnSp>
          <p:nvCxnSpPr>
            <p:cNvPr id="34" name="Google Shape;736;p48">
              <a:extLst>
                <a:ext uri="{FF2B5EF4-FFF2-40B4-BE49-F238E27FC236}">
                  <a16:creationId xmlns:a16="http://schemas.microsoft.com/office/drawing/2014/main" id="{082B1AAB-CDD9-7B4B-A143-5CF3FCD7825D}"/>
                </a:ext>
              </a:extLst>
            </p:cNvPr>
            <p:cNvCxnSpPr/>
            <p:nvPr/>
          </p:nvCxnSpPr>
          <p:spPr>
            <a:xfrm>
              <a:off x="2166950" y="2157425"/>
              <a:ext cx="0" cy="319200"/>
            </a:xfrm>
            <a:prstGeom prst="straightConnector1">
              <a:avLst/>
            </a:prstGeom>
            <a:noFill/>
            <a:ln w="19050" cap="flat" cmpd="sng">
              <a:solidFill>
                <a:schemeClr val="lt2"/>
              </a:solidFill>
              <a:prstDash val="solid"/>
              <a:round/>
              <a:headEnd type="none" w="med" len="med"/>
              <a:tailEnd type="none" w="med" len="med"/>
            </a:ln>
          </p:spPr>
        </p:cxnSp>
        <p:cxnSp>
          <p:nvCxnSpPr>
            <p:cNvPr id="35" name="Google Shape;737;p48">
              <a:extLst>
                <a:ext uri="{FF2B5EF4-FFF2-40B4-BE49-F238E27FC236}">
                  <a16:creationId xmlns:a16="http://schemas.microsoft.com/office/drawing/2014/main" id="{C503BAFE-5F00-0440-B0CC-A80C6803349B}"/>
                </a:ext>
              </a:extLst>
            </p:cNvPr>
            <p:cNvCxnSpPr/>
            <p:nvPr/>
          </p:nvCxnSpPr>
          <p:spPr>
            <a:xfrm>
              <a:off x="6980550" y="2183550"/>
              <a:ext cx="0" cy="319200"/>
            </a:xfrm>
            <a:prstGeom prst="straightConnector1">
              <a:avLst/>
            </a:prstGeom>
            <a:noFill/>
            <a:ln w="19050" cap="flat" cmpd="sng">
              <a:solidFill>
                <a:schemeClr val="lt2"/>
              </a:solidFill>
              <a:prstDash val="solid"/>
              <a:round/>
              <a:headEnd type="none" w="med" len="med"/>
              <a:tailEnd type="none" w="med" len="med"/>
            </a:ln>
          </p:spPr>
        </p:cxnSp>
        <p:cxnSp>
          <p:nvCxnSpPr>
            <p:cNvPr id="36" name="Google Shape;738;p48">
              <a:extLst>
                <a:ext uri="{FF2B5EF4-FFF2-40B4-BE49-F238E27FC236}">
                  <a16:creationId xmlns:a16="http://schemas.microsoft.com/office/drawing/2014/main" id="{69B7B190-7CB8-DF4E-B6BB-F76A81BC3512}"/>
                </a:ext>
              </a:extLst>
            </p:cNvPr>
            <p:cNvCxnSpPr/>
            <p:nvPr/>
          </p:nvCxnSpPr>
          <p:spPr>
            <a:xfrm>
              <a:off x="4572000" y="1866900"/>
              <a:ext cx="0" cy="762000"/>
            </a:xfrm>
            <a:prstGeom prst="straightConnector1">
              <a:avLst/>
            </a:prstGeom>
            <a:noFill/>
            <a:ln w="19050" cap="flat" cmpd="sng">
              <a:solidFill>
                <a:schemeClr val="lt2"/>
              </a:solidFill>
              <a:prstDash val="solid"/>
              <a:round/>
              <a:headEnd type="none" w="med" len="med"/>
              <a:tailEnd type="none" w="med" len="med"/>
            </a:ln>
          </p:spPr>
        </p:cxnSp>
        <p:cxnSp>
          <p:nvCxnSpPr>
            <p:cNvPr id="37" name="Google Shape;739;p48">
              <a:extLst>
                <a:ext uri="{FF2B5EF4-FFF2-40B4-BE49-F238E27FC236}">
                  <a16:creationId xmlns:a16="http://schemas.microsoft.com/office/drawing/2014/main" id="{510830FB-CF3F-9041-8DA8-103ACB935E49}"/>
                </a:ext>
              </a:extLst>
            </p:cNvPr>
            <p:cNvCxnSpPr/>
            <p:nvPr/>
          </p:nvCxnSpPr>
          <p:spPr>
            <a:xfrm>
              <a:off x="2166950" y="2166950"/>
              <a:ext cx="4824300" cy="9600"/>
            </a:xfrm>
            <a:prstGeom prst="straightConnector1">
              <a:avLst/>
            </a:prstGeom>
            <a:noFill/>
            <a:ln w="19050" cap="flat" cmpd="sng">
              <a:solidFill>
                <a:schemeClr val="lt2"/>
              </a:solidFill>
              <a:prstDash val="solid"/>
              <a:round/>
              <a:headEnd type="none" w="med" len="med"/>
              <a:tailEnd type="none" w="med" len="med"/>
            </a:ln>
          </p:spPr>
        </p:cxnSp>
        <p:sp>
          <p:nvSpPr>
            <p:cNvPr id="38" name="Google Shape;740;p48">
              <a:extLst>
                <a:ext uri="{FF2B5EF4-FFF2-40B4-BE49-F238E27FC236}">
                  <a16:creationId xmlns:a16="http://schemas.microsoft.com/office/drawing/2014/main" id="{E266575C-7914-E74D-BA6C-03191DA0B864}"/>
                </a:ext>
              </a:extLst>
            </p:cNvPr>
            <p:cNvSpPr/>
            <p:nvPr/>
          </p:nvSpPr>
          <p:spPr>
            <a:xfrm>
              <a:off x="4511445" y="2123296"/>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1;p48">
              <a:extLst>
                <a:ext uri="{FF2B5EF4-FFF2-40B4-BE49-F238E27FC236}">
                  <a16:creationId xmlns:a16="http://schemas.microsoft.com/office/drawing/2014/main" id="{25B024A0-F64D-D44C-AB55-4F4AF8BA90C2}"/>
                </a:ext>
              </a:extLst>
            </p:cNvPr>
            <p:cNvSpPr/>
            <p:nvPr/>
          </p:nvSpPr>
          <p:spPr>
            <a:xfrm>
              <a:off x="2103196" y="2123296"/>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2;p48">
              <a:extLst>
                <a:ext uri="{FF2B5EF4-FFF2-40B4-BE49-F238E27FC236}">
                  <a16:creationId xmlns:a16="http://schemas.microsoft.com/office/drawing/2014/main" id="{0093A47C-D87F-0149-92A9-D0E99629092A}"/>
                </a:ext>
              </a:extLst>
            </p:cNvPr>
            <p:cNvSpPr/>
            <p:nvPr/>
          </p:nvSpPr>
          <p:spPr>
            <a:xfrm>
              <a:off x="6973197" y="2135871"/>
              <a:ext cx="135317" cy="112029"/>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56653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70" name="Google Shape;3162;p61">
            <a:extLst>
              <a:ext uri="{FF2B5EF4-FFF2-40B4-BE49-F238E27FC236}">
                <a16:creationId xmlns:a16="http://schemas.microsoft.com/office/drawing/2014/main" id="{DD6FFFFA-9C7E-0248-8229-DF9DBFCC96CD}"/>
              </a:ext>
            </a:extLst>
          </p:cNvPr>
          <p:cNvGrpSpPr/>
          <p:nvPr/>
        </p:nvGrpSpPr>
        <p:grpSpPr>
          <a:xfrm>
            <a:off x="9045389" y="2661832"/>
            <a:ext cx="1867173" cy="922136"/>
            <a:chOff x="6742064" y="3750480"/>
            <a:chExt cx="399315" cy="344560"/>
          </a:xfrm>
          <a:solidFill>
            <a:schemeClr val="tx1">
              <a:lumMod val="50000"/>
              <a:lumOff val="50000"/>
            </a:schemeClr>
          </a:solidFill>
        </p:grpSpPr>
        <p:sp>
          <p:nvSpPr>
            <p:cNvPr id="71" name="Google Shape;3163;p61">
              <a:extLst>
                <a:ext uri="{FF2B5EF4-FFF2-40B4-BE49-F238E27FC236}">
                  <a16:creationId xmlns:a16="http://schemas.microsoft.com/office/drawing/2014/main" id="{138B2824-D6C2-A84D-95CE-97E718FA562F}"/>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64;p61">
              <a:extLst>
                <a:ext uri="{FF2B5EF4-FFF2-40B4-BE49-F238E27FC236}">
                  <a16:creationId xmlns:a16="http://schemas.microsoft.com/office/drawing/2014/main" id="{FC512C24-820E-6340-91F4-909AA411DE28}"/>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162;p61">
            <a:extLst>
              <a:ext uri="{FF2B5EF4-FFF2-40B4-BE49-F238E27FC236}">
                <a16:creationId xmlns:a16="http://schemas.microsoft.com/office/drawing/2014/main" id="{8BB47121-0D37-3640-B7D8-6C08ADF9956E}"/>
              </a:ext>
            </a:extLst>
          </p:cNvPr>
          <p:cNvGrpSpPr/>
          <p:nvPr/>
        </p:nvGrpSpPr>
        <p:grpSpPr>
          <a:xfrm flipV="1">
            <a:off x="1458010" y="4717592"/>
            <a:ext cx="1867173" cy="884696"/>
            <a:chOff x="6742064" y="3750480"/>
            <a:chExt cx="399315" cy="344560"/>
          </a:xfrm>
          <a:solidFill>
            <a:schemeClr val="tx1">
              <a:lumMod val="50000"/>
              <a:lumOff val="50000"/>
            </a:schemeClr>
          </a:solidFill>
        </p:grpSpPr>
        <p:sp>
          <p:nvSpPr>
            <p:cNvPr id="65" name="Google Shape;3163;p61">
              <a:extLst>
                <a:ext uri="{FF2B5EF4-FFF2-40B4-BE49-F238E27FC236}">
                  <a16:creationId xmlns:a16="http://schemas.microsoft.com/office/drawing/2014/main" id="{6E97B940-1170-FC49-AB74-A9E674A57A50}"/>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64;p61">
              <a:extLst>
                <a:ext uri="{FF2B5EF4-FFF2-40B4-BE49-F238E27FC236}">
                  <a16:creationId xmlns:a16="http://schemas.microsoft.com/office/drawing/2014/main" id="{8A7712E0-D9F5-024D-9085-0AAB5FCC33EA}"/>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grpFill/>
            <a:ln>
              <a:noFill/>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a:p>
          </p:txBody>
        </p:sp>
      </p:grpSp>
      <p:grpSp>
        <p:nvGrpSpPr>
          <p:cNvPr id="61" name="Google Shape;3162;p61">
            <a:extLst>
              <a:ext uri="{FF2B5EF4-FFF2-40B4-BE49-F238E27FC236}">
                <a16:creationId xmlns:a16="http://schemas.microsoft.com/office/drawing/2014/main" id="{54AF55B5-51A0-5146-8E93-09ACE6F7ABB7}"/>
              </a:ext>
            </a:extLst>
          </p:cNvPr>
          <p:cNvGrpSpPr/>
          <p:nvPr/>
        </p:nvGrpSpPr>
        <p:grpSpPr>
          <a:xfrm>
            <a:off x="5162413" y="3294702"/>
            <a:ext cx="1867173" cy="922136"/>
            <a:chOff x="6742064" y="3750480"/>
            <a:chExt cx="399315" cy="344560"/>
          </a:xfrm>
          <a:solidFill>
            <a:schemeClr val="tx1">
              <a:lumMod val="50000"/>
              <a:lumOff val="50000"/>
            </a:schemeClr>
          </a:solidFill>
        </p:grpSpPr>
        <p:sp>
          <p:nvSpPr>
            <p:cNvPr id="62" name="Google Shape;3163;p61">
              <a:extLst>
                <a:ext uri="{FF2B5EF4-FFF2-40B4-BE49-F238E27FC236}">
                  <a16:creationId xmlns:a16="http://schemas.microsoft.com/office/drawing/2014/main" id="{A684C8ED-87E5-C142-9315-B85C31B9B94C}"/>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64;p61">
              <a:extLst>
                <a:ext uri="{FF2B5EF4-FFF2-40B4-BE49-F238E27FC236}">
                  <a16:creationId xmlns:a16="http://schemas.microsoft.com/office/drawing/2014/main" id="{6F66AFEE-D393-D14D-80CF-B117747B01B3}"/>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Parallelogram 51">
            <a:extLst>
              <a:ext uri="{FF2B5EF4-FFF2-40B4-BE49-F238E27FC236}">
                <a16:creationId xmlns:a16="http://schemas.microsoft.com/office/drawing/2014/main" id="{21ED9207-CC2D-2F42-A8B5-E099D1DDBA10}"/>
              </a:ext>
            </a:extLst>
          </p:cNvPr>
          <p:cNvSpPr/>
          <p:nvPr/>
        </p:nvSpPr>
        <p:spPr>
          <a:xfrm>
            <a:off x="645000" y="548137"/>
            <a:ext cx="3760162"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STAGE 1</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53" name="Rectangle 52">
            <a:extLst>
              <a:ext uri="{FF2B5EF4-FFF2-40B4-BE49-F238E27FC236}">
                <a16:creationId xmlns:a16="http://schemas.microsoft.com/office/drawing/2014/main" id="{DFA13F60-124E-0543-8FE8-C3A02C6708D8}"/>
              </a:ext>
            </a:extLst>
          </p:cNvPr>
          <p:cNvSpPr/>
          <p:nvPr/>
        </p:nvSpPr>
        <p:spPr>
          <a:xfrm>
            <a:off x="524924" y="1516707"/>
            <a:ext cx="2294433" cy="800219"/>
          </a:xfrm>
          <a:prstGeom prst="rect">
            <a:avLst/>
          </a:prstGeom>
        </p:spPr>
        <p:txBody>
          <a:bodyPr wrap="square">
            <a:spAutoFit/>
          </a:bodyPr>
          <a:lstStyle/>
          <a:p>
            <a:pPr lvl="0" algn="ctr">
              <a:defRPr/>
            </a:pPr>
            <a:r>
              <a:rPr lang="en-US" sz="3200" b="1" dirty="0">
                <a:solidFill>
                  <a:schemeClr val="bg1">
                    <a:lumMod val="95000"/>
                  </a:schemeClr>
                </a:solidFill>
                <a:latin typeface="Cabin Sketch" panose="020B0503050202020004" pitchFamily="34" charset="0"/>
              </a:rPr>
              <a:t>EMPATHIZE</a:t>
            </a: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sp>
        <p:nvSpPr>
          <p:cNvPr id="54" name="Google Shape;674;p47">
            <a:extLst>
              <a:ext uri="{FF2B5EF4-FFF2-40B4-BE49-F238E27FC236}">
                <a16:creationId xmlns:a16="http://schemas.microsoft.com/office/drawing/2014/main" id="{793D101B-5E77-6440-999C-1069899A9A7A}"/>
              </a:ext>
            </a:extLst>
          </p:cNvPr>
          <p:cNvSpPr/>
          <p:nvPr/>
        </p:nvSpPr>
        <p:spPr>
          <a:xfrm>
            <a:off x="0" y="3612016"/>
            <a:ext cx="12192000" cy="1060679"/>
          </a:xfrm>
          <a:custGeom>
            <a:avLst/>
            <a:gdLst/>
            <a:ahLst/>
            <a:cxnLst/>
            <a:rect l="l" t="t" r="r" b="b"/>
            <a:pathLst>
              <a:path w="171876" h="45788" extrusionOk="0">
                <a:moveTo>
                  <a:pt x="138381" y="0"/>
                </a:moveTo>
                <a:cubicBezTo>
                  <a:pt x="126974" y="0"/>
                  <a:pt x="115959" y="3308"/>
                  <a:pt x="106038" y="9255"/>
                </a:cubicBezTo>
                <a:cubicBezTo>
                  <a:pt x="97203" y="14541"/>
                  <a:pt x="89690" y="21518"/>
                  <a:pt x="82535" y="28853"/>
                </a:cubicBezTo>
                <a:cubicBezTo>
                  <a:pt x="78141" y="33365"/>
                  <a:pt x="73391" y="37270"/>
                  <a:pt x="67676" y="40056"/>
                </a:cubicBezTo>
                <a:cubicBezTo>
                  <a:pt x="60776" y="43421"/>
                  <a:pt x="53153" y="45129"/>
                  <a:pt x="45488" y="45129"/>
                </a:cubicBezTo>
                <a:cubicBezTo>
                  <a:pt x="44581" y="45129"/>
                  <a:pt x="43674" y="45105"/>
                  <a:pt x="42768" y="45057"/>
                </a:cubicBezTo>
                <a:cubicBezTo>
                  <a:pt x="32957" y="44545"/>
                  <a:pt x="23075" y="41366"/>
                  <a:pt x="14872" y="35913"/>
                </a:cubicBezTo>
                <a:cubicBezTo>
                  <a:pt x="7597" y="31067"/>
                  <a:pt x="1168" y="23721"/>
                  <a:pt x="727" y="14613"/>
                </a:cubicBezTo>
                <a:cubicBezTo>
                  <a:pt x="715" y="14387"/>
                  <a:pt x="531" y="14274"/>
                  <a:pt x="352" y="14274"/>
                </a:cubicBezTo>
                <a:cubicBezTo>
                  <a:pt x="173" y="14274"/>
                  <a:pt x="1" y="14387"/>
                  <a:pt x="13" y="14613"/>
                </a:cubicBezTo>
                <a:cubicBezTo>
                  <a:pt x="787" y="30258"/>
                  <a:pt x="17217" y="40068"/>
                  <a:pt x="30707" y="43795"/>
                </a:cubicBezTo>
                <a:cubicBezTo>
                  <a:pt x="35492" y="45120"/>
                  <a:pt x="40430" y="45787"/>
                  <a:pt x="45349" y="45787"/>
                </a:cubicBezTo>
                <a:cubicBezTo>
                  <a:pt x="56645" y="45787"/>
                  <a:pt x="67843" y="42269"/>
                  <a:pt x="76867" y="35127"/>
                </a:cubicBezTo>
                <a:cubicBezTo>
                  <a:pt x="80356" y="32365"/>
                  <a:pt x="83309" y="29019"/>
                  <a:pt x="86440" y="25900"/>
                </a:cubicBezTo>
                <a:cubicBezTo>
                  <a:pt x="90238" y="22126"/>
                  <a:pt x="94203" y="18518"/>
                  <a:pt x="98454" y="15268"/>
                </a:cubicBezTo>
                <a:cubicBezTo>
                  <a:pt x="109050" y="7195"/>
                  <a:pt x="121504" y="1433"/>
                  <a:pt x="134946" y="730"/>
                </a:cubicBezTo>
                <a:cubicBezTo>
                  <a:pt x="136020" y="674"/>
                  <a:pt x="137101" y="646"/>
                  <a:pt x="138187" y="646"/>
                </a:cubicBezTo>
                <a:cubicBezTo>
                  <a:pt x="145638" y="646"/>
                  <a:pt x="153302" y="1979"/>
                  <a:pt x="160140" y="4826"/>
                </a:cubicBezTo>
                <a:cubicBezTo>
                  <a:pt x="163997" y="6421"/>
                  <a:pt x="169129" y="8934"/>
                  <a:pt x="171129" y="12886"/>
                </a:cubicBezTo>
                <a:cubicBezTo>
                  <a:pt x="171192" y="13012"/>
                  <a:pt x="171294" y="13065"/>
                  <a:pt x="171399" y="13065"/>
                </a:cubicBezTo>
                <a:cubicBezTo>
                  <a:pt x="171631" y="13065"/>
                  <a:pt x="171876" y="12808"/>
                  <a:pt x="171736" y="12529"/>
                </a:cubicBezTo>
                <a:cubicBezTo>
                  <a:pt x="170260" y="9600"/>
                  <a:pt x="166974" y="7505"/>
                  <a:pt x="164200" y="5981"/>
                </a:cubicBezTo>
                <a:cubicBezTo>
                  <a:pt x="158473" y="2838"/>
                  <a:pt x="151972" y="1218"/>
                  <a:pt x="145519" y="433"/>
                </a:cubicBezTo>
                <a:cubicBezTo>
                  <a:pt x="143127" y="142"/>
                  <a:pt x="140746" y="0"/>
                  <a:pt x="138381"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dirty="0"/>
          </a:p>
        </p:txBody>
      </p:sp>
      <p:sp>
        <p:nvSpPr>
          <p:cNvPr id="55" name="Google Shape;675;p47">
            <a:extLst>
              <a:ext uri="{FF2B5EF4-FFF2-40B4-BE49-F238E27FC236}">
                <a16:creationId xmlns:a16="http://schemas.microsoft.com/office/drawing/2014/main" id="{25DA82F4-955A-FC47-A69F-A80900600DE0}"/>
              </a:ext>
            </a:extLst>
          </p:cNvPr>
          <p:cNvSpPr/>
          <p:nvPr/>
        </p:nvSpPr>
        <p:spPr>
          <a:xfrm>
            <a:off x="2189557" y="4519691"/>
            <a:ext cx="404080" cy="298845"/>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bg1">
              <a:lumMod val="8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a:p>
        </p:txBody>
      </p:sp>
      <p:sp>
        <p:nvSpPr>
          <p:cNvPr id="56" name="Google Shape;675;p47">
            <a:extLst>
              <a:ext uri="{FF2B5EF4-FFF2-40B4-BE49-F238E27FC236}">
                <a16:creationId xmlns:a16="http://schemas.microsoft.com/office/drawing/2014/main" id="{C9207917-12C4-F84B-8DA1-00921C15FA12}"/>
              </a:ext>
            </a:extLst>
          </p:cNvPr>
          <p:cNvSpPr/>
          <p:nvPr/>
        </p:nvSpPr>
        <p:spPr>
          <a:xfrm>
            <a:off x="9776936" y="3429000"/>
            <a:ext cx="404080" cy="298845"/>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bg1">
              <a:lumMod val="8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a:p>
        </p:txBody>
      </p:sp>
      <p:sp>
        <p:nvSpPr>
          <p:cNvPr id="57" name="Google Shape;675;p47">
            <a:extLst>
              <a:ext uri="{FF2B5EF4-FFF2-40B4-BE49-F238E27FC236}">
                <a16:creationId xmlns:a16="http://schemas.microsoft.com/office/drawing/2014/main" id="{A0A555F8-6E40-E643-8550-13E1E53E07B5}"/>
              </a:ext>
            </a:extLst>
          </p:cNvPr>
          <p:cNvSpPr/>
          <p:nvPr/>
        </p:nvSpPr>
        <p:spPr>
          <a:xfrm>
            <a:off x="5893959" y="4077824"/>
            <a:ext cx="404080" cy="298845"/>
          </a:xfrm>
          <a:custGeom>
            <a:avLst/>
            <a:gdLst/>
            <a:ahLst/>
            <a:cxnLst/>
            <a:rect l="l" t="t" r="r" b="b"/>
            <a:pathLst>
              <a:path w="4227" h="3499" extrusionOk="0">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bg1">
              <a:lumMod val="8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a:p>
        </p:txBody>
      </p:sp>
      <p:sp>
        <p:nvSpPr>
          <p:cNvPr id="58" name="Google Shape;668;p47">
            <a:extLst>
              <a:ext uri="{FF2B5EF4-FFF2-40B4-BE49-F238E27FC236}">
                <a16:creationId xmlns:a16="http://schemas.microsoft.com/office/drawing/2014/main" id="{9AF690C7-3996-194E-AED0-A56119313D40}"/>
              </a:ext>
            </a:extLst>
          </p:cNvPr>
          <p:cNvSpPr txBox="1"/>
          <p:nvPr/>
        </p:nvSpPr>
        <p:spPr>
          <a:xfrm>
            <a:off x="1569146" y="5147883"/>
            <a:ext cx="1644900" cy="375900"/>
          </a:xfrm>
          <a:prstGeom prst="rect">
            <a:avLst/>
          </a:pr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tx1">
                    <a:lumMod val="65000"/>
                    <a:lumOff val="35000"/>
                  </a:schemeClr>
                </a:solidFill>
                <a:latin typeface="Black Han Sans"/>
                <a:ea typeface="Black Han Sans"/>
                <a:cs typeface="Black Han Sans"/>
                <a:sym typeface="Black Han Sans"/>
              </a:rPr>
              <a:t>INTERVIWES</a:t>
            </a:r>
            <a:endParaRPr sz="2000" b="1" dirty="0">
              <a:solidFill>
                <a:schemeClr val="tx1">
                  <a:lumMod val="65000"/>
                  <a:lumOff val="35000"/>
                </a:schemeClr>
              </a:solidFill>
              <a:latin typeface="Black Han Sans"/>
              <a:ea typeface="Black Han Sans"/>
              <a:cs typeface="Black Han Sans"/>
              <a:sym typeface="Black Han Sans"/>
            </a:endParaRPr>
          </a:p>
        </p:txBody>
      </p:sp>
      <p:sp>
        <p:nvSpPr>
          <p:cNvPr id="59" name="Google Shape;668;p47">
            <a:extLst>
              <a:ext uri="{FF2B5EF4-FFF2-40B4-BE49-F238E27FC236}">
                <a16:creationId xmlns:a16="http://schemas.microsoft.com/office/drawing/2014/main" id="{041E514D-7FF2-C241-AA20-2000FBA79743}"/>
              </a:ext>
            </a:extLst>
          </p:cNvPr>
          <p:cNvSpPr txBox="1"/>
          <p:nvPr/>
        </p:nvSpPr>
        <p:spPr>
          <a:xfrm>
            <a:off x="5211718" y="3403804"/>
            <a:ext cx="1768561"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tx1">
                    <a:lumMod val="65000"/>
                    <a:lumOff val="35000"/>
                  </a:schemeClr>
                </a:solidFill>
                <a:latin typeface="Black Han Sans"/>
                <a:ea typeface="Black Han Sans"/>
                <a:cs typeface="Black Han Sans"/>
                <a:sym typeface="Black Han Sans"/>
              </a:rPr>
              <a:t>EMPATHY POST</a:t>
            </a:r>
            <a:endParaRPr sz="2000" b="1" dirty="0">
              <a:solidFill>
                <a:schemeClr val="tx1">
                  <a:lumMod val="65000"/>
                  <a:lumOff val="35000"/>
                </a:schemeClr>
              </a:solidFill>
              <a:latin typeface="Black Han Sans"/>
              <a:ea typeface="Black Han Sans"/>
              <a:cs typeface="Black Han Sans"/>
              <a:sym typeface="Black Han Sans"/>
            </a:endParaRPr>
          </a:p>
        </p:txBody>
      </p:sp>
      <p:sp>
        <p:nvSpPr>
          <p:cNvPr id="60" name="Google Shape;668;p47">
            <a:extLst>
              <a:ext uri="{FF2B5EF4-FFF2-40B4-BE49-F238E27FC236}">
                <a16:creationId xmlns:a16="http://schemas.microsoft.com/office/drawing/2014/main" id="{CCFE266E-0AA0-8641-B1AD-95FE5BC86D82}"/>
              </a:ext>
            </a:extLst>
          </p:cNvPr>
          <p:cNvSpPr txBox="1"/>
          <p:nvPr/>
        </p:nvSpPr>
        <p:spPr>
          <a:xfrm>
            <a:off x="9045389" y="2747000"/>
            <a:ext cx="1867173"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tx1">
                    <a:lumMod val="65000"/>
                    <a:lumOff val="35000"/>
                  </a:schemeClr>
                </a:solidFill>
                <a:latin typeface="Black Han Sans"/>
                <a:ea typeface="Black Han Sans"/>
                <a:cs typeface="Black Han Sans"/>
                <a:sym typeface="Black Han Sans"/>
              </a:rPr>
              <a:t>EMPATHY MAP </a:t>
            </a:r>
            <a:endParaRPr sz="2000" b="1" dirty="0">
              <a:solidFill>
                <a:schemeClr val="tx1">
                  <a:lumMod val="65000"/>
                  <a:lumOff val="35000"/>
                </a:schemeClr>
              </a:solidFill>
              <a:latin typeface="Black Han Sans"/>
              <a:ea typeface="Black Han Sans"/>
              <a:cs typeface="Black Han Sans"/>
              <a:sym typeface="Black Han Sans"/>
            </a:endParaRPr>
          </a:p>
        </p:txBody>
      </p:sp>
      <p:sp>
        <p:nvSpPr>
          <p:cNvPr id="3" name="TextBox 2">
            <a:extLst>
              <a:ext uri="{FF2B5EF4-FFF2-40B4-BE49-F238E27FC236}">
                <a16:creationId xmlns:a16="http://schemas.microsoft.com/office/drawing/2014/main" id="{B54CD268-4C2D-044D-A294-77B804F97431}"/>
              </a:ext>
            </a:extLst>
          </p:cNvPr>
          <p:cNvSpPr txBox="1"/>
          <p:nvPr/>
        </p:nvSpPr>
        <p:spPr>
          <a:xfrm>
            <a:off x="524924" y="5600074"/>
            <a:ext cx="3733344" cy="1015663"/>
          </a:xfrm>
          <a:prstGeom prst="rect">
            <a:avLst/>
          </a:prstGeom>
          <a:noFill/>
        </p:spPr>
        <p:txBody>
          <a:bodyPr wrap="square" rtlCol="0">
            <a:spAutoFit/>
          </a:bodyPr>
          <a:lstStyle/>
          <a:p>
            <a:pPr algn="ctr"/>
            <a:r>
              <a:rPr lang="en-SA" sz="2000" dirty="0">
                <a:ln w="3175">
                  <a:noFill/>
                </a:ln>
                <a:solidFill>
                  <a:schemeClr val="tx1">
                    <a:lumMod val="75000"/>
                    <a:lumOff val="25000"/>
                  </a:schemeClr>
                </a:solidFill>
              </a:rPr>
              <a:t>We interviwed a mother, pediatric nutrition specialist and two under 6 years old children</a:t>
            </a:r>
          </a:p>
        </p:txBody>
      </p:sp>
      <p:sp>
        <p:nvSpPr>
          <p:cNvPr id="4" name="TextBox 3">
            <a:extLst>
              <a:ext uri="{FF2B5EF4-FFF2-40B4-BE49-F238E27FC236}">
                <a16:creationId xmlns:a16="http://schemas.microsoft.com/office/drawing/2014/main" id="{1EF510EA-BE03-1148-AF8B-EEB13125B337}"/>
              </a:ext>
            </a:extLst>
          </p:cNvPr>
          <p:cNvSpPr txBox="1"/>
          <p:nvPr/>
        </p:nvSpPr>
        <p:spPr>
          <a:xfrm>
            <a:off x="4229327" y="2285932"/>
            <a:ext cx="3733344" cy="1015663"/>
          </a:xfrm>
          <a:prstGeom prst="rect">
            <a:avLst/>
          </a:prstGeom>
          <a:noFill/>
        </p:spPr>
        <p:txBody>
          <a:bodyPr wrap="square" rtlCol="0">
            <a:spAutoFit/>
          </a:bodyPr>
          <a:lstStyle/>
          <a:p>
            <a:pPr algn="ctr"/>
            <a:r>
              <a:rPr lang="en-SA" sz="2000" dirty="0">
                <a:solidFill>
                  <a:schemeClr val="tx1">
                    <a:lumMod val="75000"/>
                    <a:lumOff val="25000"/>
                  </a:schemeClr>
                </a:solidFill>
              </a:rPr>
              <a:t>After gathering the information from the interviwe </a:t>
            </a:r>
            <a:r>
              <a:rPr lang="en-US" sz="2000" dirty="0">
                <a:solidFill>
                  <a:schemeClr val="tx1">
                    <a:lumMod val="75000"/>
                    <a:lumOff val="25000"/>
                  </a:schemeClr>
                </a:solidFill>
              </a:rPr>
              <a:t>we deduce the empathy </a:t>
            </a:r>
            <a:endParaRPr lang="en-SA" sz="2000" dirty="0">
              <a:solidFill>
                <a:schemeClr val="tx1">
                  <a:lumMod val="75000"/>
                  <a:lumOff val="25000"/>
                </a:schemeClr>
              </a:solidFill>
            </a:endParaRPr>
          </a:p>
        </p:txBody>
      </p:sp>
      <p:sp>
        <p:nvSpPr>
          <p:cNvPr id="5" name="TextBox 4">
            <a:extLst>
              <a:ext uri="{FF2B5EF4-FFF2-40B4-BE49-F238E27FC236}">
                <a16:creationId xmlns:a16="http://schemas.microsoft.com/office/drawing/2014/main" id="{125F3E82-1284-B949-919A-EC78391C01A4}"/>
              </a:ext>
            </a:extLst>
          </p:cNvPr>
          <p:cNvSpPr txBox="1"/>
          <p:nvPr/>
        </p:nvSpPr>
        <p:spPr>
          <a:xfrm>
            <a:off x="8362676" y="1931989"/>
            <a:ext cx="3232597" cy="707886"/>
          </a:xfrm>
          <a:prstGeom prst="rect">
            <a:avLst/>
          </a:prstGeom>
          <a:noFill/>
        </p:spPr>
        <p:txBody>
          <a:bodyPr wrap="square" rtlCol="0">
            <a:spAutoFit/>
          </a:bodyPr>
          <a:lstStyle/>
          <a:p>
            <a:pPr marL="0" algn="ctr" defTabSz="914400" rtl="1" eaLnBrk="1" latinLnBrk="0" hangingPunct="1"/>
            <a:r>
              <a:rPr lang="en-US" sz="2000" dirty="0">
                <a:solidFill>
                  <a:schemeClr val="tx1">
                    <a:lumMod val="75000"/>
                    <a:lumOff val="25000"/>
                  </a:schemeClr>
                </a:solidFill>
              </a:rPr>
              <a:t>We made the empathy map</a:t>
            </a:r>
          </a:p>
          <a:p>
            <a:pPr algn="ctr" rtl="1"/>
            <a:r>
              <a:rPr lang="en-US" sz="2000" dirty="0">
                <a:solidFill>
                  <a:schemeClr val="tx1">
                    <a:lumMod val="75000"/>
                    <a:lumOff val="25000"/>
                  </a:schemeClr>
                </a:solidFill>
              </a:rPr>
              <a:t>based on the empathy post</a:t>
            </a:r>
            <a:endParaRPr lang="en-SA" sz="2000" dirty="0">
              <a:solidFill>
                <a:schemeClr val="tx1">
                  <a:lumMod val="75000"/>
                  <a:lumOff val="25000"/>
                </a:schemeClr>
              </a:solidFill>
            </a:endParaRPr>
          </a:p>
        </p:txBody>
      </p:sp>
    </p:spTree>
    <p:extLst>
      <p:ext uri="{BB962C8B-B14F-4D97-AF65-F5344CB8AC3E}">
        <p14:creationId xmlns:p14="http://schemas.microsoft.com/office/powerpoint/2010/main" val="2582252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65" name="Picture 64" descr="A picture containing sky, pottery, bedroom&#10;&#10;Description automatically generated">
            <a:extLst>
              <a:ext uri="{FF2B5EF4-FFF2-40B4-BE49-F238E27FC236}">
                <a16:creationId xmlns:a16="http://schemas.microsoft.com/office/drawing/2014/main" id="{3F6E1D30-8FBF-714D-A65A-A4C2B8E74DD8}"/>
              </a:ext>
            </a:extLst>
          </p:cNvPr>
          <p:cNvPicPr>
            <a:picLocks noChangeAspect="1"/>
          </p:cNvPicPr>
          <p:nvPr/>
        </p:nvPicPr>
        <p:blipFill rotWithShape="1">
          <a:blip r:embed="rId4">
            <a:extLst>
              <a:ext uri="{28A0092B-C50C-407E-A947-70E740481C1C}">
                <a14:useLocalDpi xmlns:a14="http://schemas.microsoft.com/office/drawing/2010/main" val="0"/>
              </a:ext>
            </a:extLst>
          </a:blip>
          <a:srcRect r="12761"/>
          <a:stretch/>
        </p:blipFill>
        <p:spPr>
          <a:xfrm>
            <a:off x="0" y="3296"/>
            <a:ext cx="12192000" cy="6880574"/>
          </a:xfrm>
          <a:prstGeom prst="rect">
            <a:avLst/>
          </a:prstGeom>
        </p:spPr>
      </p:pic>
      <p:sp>
        <p:nvSpPr>
          <p:cNvPr id="63" name="Google Shape;335;p31">
            <a:hlinkClick r:id="rId5" action="ppaction://hlinksldjump"/>
            <a:extLst>
              <a:ext uri="{FF2B5EF4-FFF2-40B4-BE49-F238E27FC236}">
                <a16:creationId xmlns:a16="http://schemas.microsoft.com/office/drawing/2014/main" id="{7F36A374-B47D-1245-AE9D-602775F3113D}"/>
              </a:ext>
            </a:extLst>
          </p:cNvPr>
          <p:cNvSpPr/>
          <p:nvPr/>
        </p:nvSpPr>
        <p:spPr>
          <a:xfrm>
            <a:off x="2125743" y="5334438"/>
            <a:ext cx="4048310" cy="790084"/>
          </a:xfrm>
          <a:prstGeom prst="roundRect">
            <a:avLst>
              <a:gd name="adj" fmla="val 50000"/>
            </a:avLst>
          </a:prstGeom>
          <a:solidFill>
            <a:schemeClr val="bg1">
              <a:lumMod val="85000"/>
            </a:schemeClr>
          </a:solidFill>
          <a:ln w="28575">
            <a:solidFill>
              <a:schemeClr val="tx1">
                <a:lumMod val="65000"/>
                <a:lumOff val="3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p:txBody>
      </p:sp>
      <p:sp>
        <p:nvSpPr>
          <p:cNvPr id="62" name="Google Shape;335;p31">
            <a:hlinkClick r:id="rId5" action="ppaction://hlinksldjump"/>
            <a:extLst>
              <a:ext uri="{FF2B5EF4-FFF2-40B4-BE49-F238E27FC236}">
                <a16:creationId xmlns:a16="http://schemas.microsoft.com/office/drawing/2014/main" id="{9C9C94FE-ED1D-ED4F-891D-80A1163E5211}"/>
              </a:ext>
            </a:extLst>
          </p:cNvPr>
          <p:cNvSpPr/>
          <p:nvPr/>
        </p:nvSpPr>
        <p:spPr>
          <a:xfrm>
            <a:off x="6469790" y="3499850"/>
            <a:ext cx="4075535" cy="1300296"/>
          </a:xfrm>
          <a:prstGeom prst="roundRect">
            <a:avLst>
              <a:gd name="adj" fmla="val 50000"/>
            </a:avLst>
          </a:prstGeom>
          <a:solidFill>
            <a:schemeClr val="bg1">
              <a:lumMod val="85000"/>
            </a:schemeClr>
          </a:solidFill>
          <a:ln w="28575">
            <a:solidFill>
              <a:schemeClr val="tx1">
                <a:lumMod val="65000"/>
                <a:lumOff val="3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p:txBody>
      </p:sp>
      <p:sp>
        <p:nvSpPr>
          <p:cNvPr id="61" name="Google Shape;335;p31">
            <a:hlinkClick r:id="rId5" action="ppaction://hlinksldjump"/>
            <a:extLst>
              <a:ext uri="{FF2B5EF4-FFF2-40B4-BE49-F238E27FC236}">
                <a16:creationId xmlns:a16="http://schemas.microsoft.com/office/drawing/2014/main" id="{47A4DA98-995E-944F-8400-7C5B4A890F8B}"/>
              </a:ext>
            </a:extLst>
          </p:cNvPr>
          <p:cNvSpPr/>
          <p:nvPr/>
        </p:nvSpPr>
        <p:spPr>
          <a:xfrm>
            <a:off x="6563389" y="430703"/>
            <a:ext cx="4924161" cy="1564871"/>
          </a:xfrm>
          <a:prstGeom prst="roundRect">
            <a:avLst>
              <a:gd name="adj" fmla="val 50000"/>
            </a:avLst>
          </a:prstGeom>
          <a:solidFill>
            <a:schemeClr val="bg1">
              <a:lumMod val="85000"/>
            </a:schemeClr>
          </a:solidFill>
          <a:ln w="28575">
            <a:solidFill>
              <a:schemeClr val="tx1">
                <a:lumMod val="65000"/>
                <a:lumOff val="3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p:txBody>
      </p:sp>
      <p:sp>
        <p:nvSpPr>
          <p:cNvPr id="60" name="Google Shape;335;p31">
            <a:hlinkClick r:id="rId5" action="ppaction://hlinksldjump"/>
            <a:extLst>
              <a:ext uri="{FF2B5EF4-FFF2-40B4-BE49-F238E27FC236}">
                <a16:creationId xmlns:a16="http://schemas.microsoft.com/office/drawing/2014/main" id="{8D7192F1-1877-3041-8F21-A44C9B5BE981}"/>
              </a:ext>
            </a:extLst>
          </p:cNvPr>
          <p:cNvSpPr/>
          <p:nvPr/>
        </p:nvSpPr>
        <p:spPr>
          <a:xfrm>
            <a:off x="1303394" y="1930645"/>
            <a:ext cx="4924161" cy="1564871"/>
          </a:xfrm>
          <a:prstGeom prst="roundRect">
            <a:avLst>
              <a:gd name="adj" fmla="val 50000"/>
            </a:avLst>
          </a:prstGeom>
          <a:solidFill>
            <a:schemeClr val="bg1">
              <a:lumMod val="85000"/>
            </a:schemeClr>
          </a:solidFill>
          <a:ln w="28575">
            <a:solidFill>
              <a:schemeClr val="tx1">
                <a:lumMod val="65000"/>
                <a:lumOff val="3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p:txBody>
      </p:sp>
      <p:sp>
        <p:nvSpPr>
          <p:cNvPr id="10" name="Google Shape;511;p40">
            <a:extLst>
              <a:ext uri="{FF2B5EF4-FFF2-40B4-BE49-F238E27FC236}">
                <a16:creationId xmlns:a16="http://schemas.microsoft.com/office/drawing/2014/main" id="{9D3B5F8C-F935-1948-BB03-1C2038695D89}"/>
              </a:ext>
            </a:extLst>
          </p:cNvPr>
          <p:cNvSpPr/>
          <p:nvPr/>
        </p:nvSpPr>
        <p:spPr>
          <a:xfrm>
            <a:off x="5819600" y="2192802"/>
            <a:ext cx="1300382" cy="963918"/>
          </a:xfrm>
          <a:custGeom>
            <a:avLst/>
            <a:gdLst/>
            <a:ahLst/>
            <a:cxnLst/>
            <a:rect l="l" t="t" r="r" b="b"/>
            <a:pathLst>
              <a:path w="24963" h="19188" extrusionOk="0">
                <a:moveTo>
                  <a:pt x="7533" y="1"/>
                </a:moveTo>
                <a:cubicBezTo>
                  <a:pt x="3600" y="126"/>
                  <a:pt x="566" y="545"/>
                  <a:pt x="566" y="545"/>
                </a:cubicBezTo>
                <a:lnTo>
                  <a:pt x="566" y="587"/>
                </a:lnTo>
                <a:cubicBezTo>
                  <a:pt x="566" y="587"/>
                  <a:pt x="189" y="3160"/>
                  <a:pt x="43" y="6675"/>
                </a:cubicBezTo>
                <a:cubicBezTo>
                  <a:pt x="106" y="7157"/>
                  <a:pt x="231" y="7659"/>
                  <a:pt x="503" y="7763"/>
                </a:cubicBezTo>
                <a:cubicBezTo>
                  <a:pt x="604" y="7805"/>
                  <a:pt x="709" y="7824"/>
                  <a:pt x="815" y="7824"/>
                </a:cubicBezTo>
                <a:cubicBezTo>
                  <a:pt x="1195" y="7824"/>
                  <a:pt x="1606" y="7583"/>
                  <a:pt x="2031" y="7240"/>
                </a:cubicBezTo>
                <a:lnTo>
                  <a:pt x="2031" y="7261"/>
                </a:lnTo>
                <a:cubicBezTo>
                  <a:pt x="2554" y="6801"/>
                  <a:pt x="3244" y="6529"/>
                  <a:pt x="4018" y="6529"/>
                </a:cubicBezTo>
                <a:cubicBezTo>
                  <a:pt x="5734" y="6529"/>
                  <a:pt x="7115" y="7931"/>
                  <a:pt x="7115" y="9646"/>
                </a:cubicBezTo>
                <a:cubicBezTo>
                  <a:pt x="7115" y="11362"/>
                  <a:pt x="5734" y="12827"/>
                  <a:pt x="4018" y="12827"/>
                </a:cubicBezTo>
                <a:cubicBezTo>
                  <a:pt x="3265" y="12827"/>
                  <a:pt x="2595" y="12450"/>
                  <a:pt x="2051" y="12199"/>
                </a:cubicBezTo>
                <a:cubicBezTo>
                  <a:pt x="1608" y="11773"/>
                  <a:pt x="1151" y="11458"/>
                  <a:pt x="759" y="11458"/>
                </a:cubicBezTo>
                <a:cubicBezTo>
                  <a:pt x="670" y="11458"/>
                  <a:pt x="584" y="11474"/>
                  <a:pt x="503" y="11509"/>
                </a:cubicBezTo>
                <a:cubicBezTo>
                  <a:pt x="210" y="11613"/>
                  <a:pt x="85" y="12115"/>
                  <a:pt x="1" y="12597"/>
                </a:cubicBezTo>
                <a:cubicBezTo>
                  <a:pt x="168" y="16133"/>
                  <a:pt x="524" y="18706"/>
                  <a:pt x="524" y="18706"/>
                </a:cubicBezTo>
                <a:cubicBezTo>
                  <a:pt x="524" y="18706"/>
                  <a:pt x="3265" y="19062"/>
                  <a:pt x="6927" y="19188"/>
                </a:cubicBezTo>
                <a:cubicBezTo>
                  <a:pt x="7387" y="19125"/>
                  <a:pt x="7847" y="18978"/>
                  <a:pt x="7952" y="18706"/>
                </a:cubicBezTo>
                <a:cubicBezTo>
                  <a:pt x="8140" y="18267"/>
                  <a:pt x="7868" y="17723"/>
                  <a:pt x="7429" y="17179"/>
                </a:cubicBezTo>
                <a:lnTo>
                  <a:pt x="7450" y="17179"/>
                </a:lnTo>
                <a:cubicBezTo>
                  <a:pt x="6989" y="16656"/>
                  <a:pt x="6717" y="15944"/>
                  <a:pt x="6717" y="15191"/>
                </a:cubicBezTo>
                <a:cubicBezTo>
                  <a:pt x="6717" y="13475"/>
                  <a:pt x="8119" y="12095"/>
                  <a:pt x="9835" y="12095"/>
                </a:cubicBezTo>
                <a:cubicBezTo>
                  <a:pt x="11551" y="12095"/>
                  <a:pt x="12994" y="13475"/>
                  <a:pt x="12994" y="15191"/>
                </a:cubicBezTo>
                <a:cubicBezTo>
                  <a:pt x="12994" y="15944"/>
                  <a:pt x="12869" y="16614"/>
                  <a:pt x="12346" y="17158"/>
                </a:cubicBezTo>
                <a:cubicBezTo>
                  <a:pt x="11823" y="17702"/>
                  <a:pt x="11488" y="18246"/>
                  <a:pt x="11676" y="18706"/>
                </a:cubicBezTo>
                <a:cubicBezTo>
                  <a:pt x="11781" y="18957"/>
                  <a:pt x="12199" y="19104"/>
                  <a:pt x="12639" y="19188"/>
                </a:cubicBezTo>
                <a:cubicBezTo>
                  <a:pt x="16112" y="19041"/>
                  <a:pt x="18623" y="18727"/>
                  <a:pt x="18623" y="18727"/>
                </a:cubicBezTo>
                <a:lnTo>
                  <a:pt x="18623" y="18685"/>
                </a:lnTo>
                <a:cubicBezTo>
                  <a:pt x="18623" y="18685"/>
                  <a:pt x="18184" y="15568"/>
                  <a:pt x="18079" y="11509"/>
                </a:cubicBezTo>
                <a:cubicBezTo>
                  <a:pt x="18142" y="11383"/>
                  <a:pt x="18225" y="11299"/>
                  <a:pt x="18330" y="11237"/>
                </a:cubicBezTo>
                <a:cubicBezTo>
                  <a:pt x="18423" y="11197"/>
                  <a:pt x="18522" y="11178"/>
                  <a:pt x="18625" y="11178"/>
                </a:cubicBezTo>
                <a:cubicBezTo>
                  <a:pt x="19008" y="11178"/>
                  <a:pt x="19450" y="11430"/>
                  <a:pt x="19878" y="11760"/>
                </a:cubicBezTo>
                <a:cubicBezTo>
                  <a:pt x="20422" y="12199"/>
                  <a:pt x="21113" y="12471"/>
                  <a:pt x="21866" y="12471"/>
                </a:cubicBezTo>
                <a:cubicBezTo>
                  <a:pt x="23582" y="12471"/>
                  <a:pt x="24963" y="11090"/>
                  <a:pt x="24963" y="9374"/>
                </a:cubicBezTo>
                <a:cubicBezTo>
                  <a:pt x="24963" y="7659"/>
                  <a:pt x="23582" y="6257"/>
                  <a:pt x="21866" y="6257"/>
                </a:cubicBezTo>
                <a:cubicBezTo>
                  <a:pt x="21113" y="6257"/>
                  <a:pt x="20443" y="6717"/>
                  <a:pt x="19899" y="6968"/>
                </a:cubicBezTo>
                <a:cubicBezTo>
                  <a:pt x="19468" y="7383"/>
                  <a:pt x="19023" y="7653"/>
                  <a:pt x="18628" y="7653"/>
                </a:cubicBezTo>
                <a:cubicBezTo>
                  <a:pt x="18525" y="7653"/>
                  <a:pt x="18425" y="7635"/>
                  <a:pt x="18330" y="7596"/>
                </a:cubicBezTo>
                <a:cubicBezTo>
                  <a:pt x="18246" y="7554"/>
                  <a:pt x="18142" y="7449"/>
                  <a:pt x="18079" y="7324"/>
                </a:cubicBezTo>
                <a:cubicBezTo>
                  <a:pt x="18204" y="3495"/>
                  <a:pt x="18623" y="587"/>
                  <a:pt x="18623" y="587"/>
                </a:cubicBezTo>
                <a:lnTo>
                  <a:pt x="18623" y="566"/>
                </a:lnTo>
                <a:cubicBezTo>
                  <a:pt x="18623" y="566"/>
                  <a:pt x="15631" y="147"/>
                  <a:pt x="11739" y="22"/>
                </a:cubicBezTo>
                <a:cubicBezTo>
                  <a:pt x="11593" y="84"/>
                  <a:pt x="11467" y="189"/>
                  <a:pt x="11425" y="294"/>
                </a:cubicBezTo>
                <a:cubicBezTo>
                  <a:pt x="11237" y="733"/>
                  <a:pt x="11530" y="1298"/>
                  <a:pt x="11948" y="1842"/>
                </a:cubicBezTo>
                <a:cubicBezTo>
                  <a:pt x="12388" y="2386"/>
                  <a:pt x="12660" y="3076"/>
                  <a:pt x="12660" y="3830"/>
                </a:cubicBezTo>
                <a:cubicBezTo>
                  <a:pt x="12660" y="5545"/>
                  <a:pt x="11279" y="6947"/>
                  <a:pt x="9563" y="6947"/>
                </a:cubicBezTo>
                <a:cubicBezTo>
                  <a:pt x="7847" y="6947"/>
                  <a:pt x="6550" y="5545"/>
                  <a:pt x="6550" y="3830"/>
                </a:cubicBezTo>
                <a:cubicBezTo>
                  <a:pt x="6550" y="3076"/>
                  <a:pt x="6843" y="2428"/>
                  <a:pt x="7366" y="1863"/>
                </a:cubicBezTo>
                <a:cubicBezTo>
                  <a:pt x="7638" y="1319"/>
                  <a:pt x="8077" y="754"/>
                  <a:pt x="7889" y="294"/>
                </a:cubicBezTo>
                <a:cubicBezTo>
                  <a:pt x="7826" y="189"/>
                  <a:pt x="7701" y="84"/>
                  <a:pt x="7533" y="1"/>
                </a:cubicBezTo>
                <a:close/>
              </a:path>
            </a:pathLst>
          </a:custGeom>
          <a:solidFill>
            <a:srgbClr val="FFDC1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accent5">
                    <a:lumMod val="50000"/>
                  </a:schemeClr>
                </a:solidFill>
              </a:rPr>
              <a:t>THINKS</a:t>
            </a:r>
            <a:endParaRPr sz="2400" dirty="0">
              <a:solidFill>
                <a:schemeClr val="accent5">
                  <a:lumMod val="50000"/>
                </a:schemeClr>
              </a:solidFill>
            </a:endParaRPr>
          </a:p>
        </p:txBody>
      </p:sp>
      <p:sp>
        <p:nvSpPr>
          <p:cNvPr id="12" name="Google Shape;510;p40">
            <a:extLst>
              <a:ext uri="{FF2B5EF4-FFF2-40B4-BE49-F238E27FC236}">
                <a16:creationId xmlns:a16="http://schemas.microsoft.com/office/drawing/2014/main" id="{789F2B11-1287-E041-9A3D-8DD008A4C912}"/>
              </a:ext>
            </a:extLst>
          </p:cNvPr>
          <p:cNvSpPr/>
          <p:nvPr/>
        </p:nvSpPr>
        <p:spPr>
          <a:xfrm flipH="1">
            <a:off x="5902323" y="5009456"/>
            <a:ext cx="942290" cy="1205152"/>
          </a:xfrm>
          <a:custGeom>
            <a:avLst/>
            <a:gdLst/>
            <a:ahLst/>
            <a:cxnLst/>
            <a:rect l="l" t="t" r="r" b="b"/>
            <a:pathLst>
              <a:path w="18749" h="25172" extrusionOk="0">
                <a:moveTo>
                  <a:pt x="9354" y="1"/>
                </a:moveTo>
                <a:cubicBezTo>
                  <a:pt x="7638" y="1"/>
                  <a:pt x="6278" y="1402"/>
                  <a:pt x="6278" y="3118"/>
                </a:cubicBezTo>
                <a:cubicBezTo>
                  <a:pt x="6278" y="3850"/>
                  <a:pt x="6487" y="4520"/>
                  <a:pt x="7010" y="5064"/>
                </a:cubicBezTo>
                <a:lnTo>
                  <a:pt x="7010" y="5085"/>
                </a:lnTo>
                <a:cubicBezTo>
                  <a:pt x="7533" y="5629"/>
                  <a:pt x="7784" y="6194"/>
                  <a:pt x="7596" y="6633"/>
                </a:cubicBezTo>
                <a:cubicBezTo>
                  <a:pt x="7533" y="6822"/>
                  <a:pt x="7282" y="6905"/>
                  <a:pt x="7010" y="6989"/>
                </a:cubicBezTo>
                <a:cubicBezTo>
                  <a:pt x="3328" y="6843"/>
                  <a:pt x="587" y="6403"/>
                  <a:pt x="587" y="6403"/>
                </a:cubicBezTo>
                <a:lnTo>
                  <a:pt x="566" y="6403"/>
                </a:lnTo>
                <a:cubicBezTo>
                  <a:pt x="566" y="6403"/>
                  <a:pt x="147" y="9437"/>
                  <a:pt x="22" y="13350"/>
                </a:cubicBezTo>
                <a:cubicBezTo>
                  <a:pt x="84" y="13496"/>
                  <a:pt x="168" y="13622"/>
                  <a:pt x="294" y="13685"/>
                </a:cubicBezTo>
                <a:cubicBezTo>
                  <a:pt x="387" y="13725"/>
                  <a:pt x="486" y="13743"/>
                  <a:pt x="589" y="13743"/>
                </a:cubicBezTo>
                <a:cubicBezTo>
                  <a:pt x="972" y="13743"/>
                  <a:pt x="1413" y="13491"/>
                  <a:pt x="1842" y="13161"/>
                </a:cubicBezTo>
                <a:lnTo>
                  <a:pt x="1842" y="13182"/>
                </a:lnTo>
                <a:cubicBezTo>
                  <a:pt x="2365" y="12722"/>
                  <a:pt x="3076" y="12450"/>
                  <a:pt x="3830" y="12450"/>
                </a:cubicBezTo>
                <a:cubicBezTo>
                  <a:pt x="5545" y="12450"/>
                  <a:pt x="6926" y="13852"/>
                  <a:pt x="6926" y="15568"/>
                </a:cubicBezTo>
                <a:cubicBezTo>
                  <a:pt x="6926" y="17283"/>
                  <a:pt x="5545" y="18664"/>
                  <a:pt x="3830" y="18664"/>
                </a:cubicBezTo>
                <a:cubicBezTo>
                  <a:pt x="3076" y="18664"/>
                  <a:pt x="2407" y="18434"/>
                  <a:pt x="1863" y="17911"/>
                </a:cubicBezTo>
                <a:cubicBezTo>
                  <a:pt x="1441" y="17505"/>
                  <a:pt x="993" y="17263"/>
                  <a:pt x="609" y="17263"/>
                </a:cubicBezTo>
                <a:cubicBezTo>
                  <a:pt x="498" y="17263"/>
                  <a:pt x="392" y="17283"/>
                  <a:pt x="294" y="17325"/>
                </a:cubicBezTo>
                <a:cubicBezTo>
                  <a:pt x="168" y="17367"/>
                  <a:pt x="84" y="17555"/>
                  <a:pt x="1" y="17723"/>
                </a:cubicBezTo>
                <a:cubicBezTo>
                  <a:pt x="126" y="21656"/>
                  <a:pt x="545" y="24711"/>
                  <a:pt x="545" y="24711"/>
                </a:cubicBezTo>
                <a:lnTo>
                  <a:pt x="566" y="24711"/>
                </a:lnTo>
                <a:cubicBezTo>
                  <a:pt x="566" y="24711"/>
                  <a:pt x="3160" y="25025"/>
                  <a:pt x="6675" y="25172"/>
                </a:cubicBezTo>
                <a:cubicBezTo>
                  <a:pt x="7136" y="25109"/>
                  <a:pt x="7638" y="24941"/>
                  <a:pt x="7763" y="24649"/>
                </a:cubicBezTo>
                <a:cubicBezTo>
                  <a:pt x="7952" y="24209"/>
                  <a:pt x="7659" y="23665"/>
                  <a:pt x="7240" y="23121"/>
                </a:cubicBezTo>
                <a:cubicBezTo>
                  <a:pt x="6801" y="22577"/>
                  <a:pt x="6529" y="21866"/>
                  <a:pt x="6529" y="21112"/>
                </a:cubicBezTo>
                <a:cubicBezTo>
                  <a:pt x="6529" y="19397"/>
                  <a:pt x="7910" y="18016"/>
                  <a:pt x="9626" y="18016"/>
                </a:cubicBezTo>
                <a:cubicBezTo>
                  <a:pt x="11341" y="18016"/>
                  <a:pt x="12701" y="19397"/>
                  <a:pt x="12701" y="21112"/>
                </a:cubicBezTo>
                <a:cubicBezTo>
                  <a:pt x="12701" y="21866"/>
                  <a:pt x="12492" y="22514"/>
                  <a:pt x="11969" y="23058"/>
                </a:cubicBezTo>
                <a:lnTo>
                  <a:pt x="11969" y="23079"/>
                </a:lnTo>
                <a:cubicBezTo>
                  <a:pt x="11697" y="23623"/>
                  <a:pt x="11195" y="24167"/>
                  <a:pt x="11383" y="24607"/>
                </a:cubicBezTo>
                <a:cubicBezTo>
                  <a:pt x="11509" y="24900"/>
                  <a:pt x="12053" y="25046"/>
                  <a:pt x="12534" y="25109"/>
                </a:cubicBezTo>
                <a:cubicBezTo>
                  <a:pt x="16070" y="24962"/>
                  <a:pt x="18665" y="24607"/>
                  <a:pt x="18665" y="24607"/>
                </a:cubicBezTo>
                <a:cubicBezTo>
                  <a:pt x="18665" y="24607"/>
                  <a:pt x="18685" y="24397"/>
                  <a:pt x="18727" y="24084"/>
                </a:cubicBezTo>
                <a:lnTo>
                  <a:pt x="18748" y="6801"/>
                </a:lnTo>
                <a:cubicBezTo>
                  <a:pt x="18727" y="6591"/>
                  <a:pt x="18706" y="6424"/>
                  <a:pt x="18706" y="6424"/>
                </a:cubicBezTo>
                <a:lnTo>
                  <a:pt x="18665" y="6424"/>
                </a:lnTo>
                <a:cubicBezTo>
                  <a:pt x="18665" y="6424"/>
                  <a:pt x="15735" y="6884"/>
                  <a:pt x="11843" y="7010"/>
                </a:cubicBezTo>
                <a:cubicBezTo>
                  <a:pt x="11550" y="6905"/>
                  <a:pt x="11320" y="6822"/>
                  <a:pt x="11237" y="6633"/>
                </a:cubicBezTo>
                <a:cubicBezTo>
                  <a:pt x="11048" y="6194"/>
                  <a:pt x="11341" y="5629"/>
                  <a:pt x="11760" y="5085"/>
                </a:cubicBezTo>
                <a:lnTo>
                  <a:pt x="11760" y="5106"/>
                </a:lnTo>
                <a:cubicBezTo>
                  <a:pt x="12199" y="4562"/>
                  <a:pt x="12471" y="3871"/>
                  <a:pt x="12471" y="3118"/>
                </a:cubicBezTo>
                <a:cubicBezTo>
                  <a:pt x="12471" y="1402"/>
                  <a:pt x="11069" y="1"/>
                  <a:pt x="9354" y="1"/>
                </a:cubicBezTo>
                <a:close/>
              </a:path>
            </a:pathLst>
          </a:custGeom>
          <a:solidFill>
            <a:srgbClr val="68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accent5">
                    <a:lumMod val="50000"/>
                  </a:schemeClr>
                </a:solidFill>
              </a:rPr>
              <a:t>FEELS</a:t>
            </a:r>
            <a:endParaRPr sz="2400" dirty="0">
              <a:solidFill>
                <a:schemeClr val="accent5">
                  <a:lumMod val="50000"/>
                </a:schemeClr>
              </a:solidFill>
            </a:endParaRPr>
          </a:p>
        </p:txBody>
      </p:sp>
      <p:sp>
        <p:nvSpPr>
          <p:cNvPr id="13" name="Google Shape;509;p40">
            <a:extLst>
              <a:ext uri="{FF2B5EF4-FFF2-40B4-BE49-F238E27FC236}">
                <a16:creationId xmlns:a16="http://schemas.microsoft.com/office/drawing/2014/main" id="{6C6F19C5-7A1F-C545-B380-9084FA862CB7}"/>
              </a:ext>
            </a:extLst>
          </p:cNvPr>
          <p:cNvSpPr/>
          <p:nvPr/>
        </p:nvSpPr>
        <p:spPr>
          <a:xfrm>
            <a:off x="5576673" y="386697"/>
            <a:ext cx="1252000" cy="1205152"/>
          </a:xfrm>
          <a:custGeom>
            <a:avLst/>
            <a:gdLst/>
            <a:ahLst/>
            <a:cxnLst/>
            <a:rect l="l" t="t" r="r" b="b"/>
            <a:pathLst>
              <a:path w="24691" h="24544" extrusionOk="0">
                <a:moveTo>
                  <a:pt x="15756" y="0"/>
                </a:moveTo>
                <a:cubicBezTo>
                  <a:pt x="14040" y="0"/>
                  <a:pt x="12638" y="1381"/>
                  <a:pt x="12638" y="3097"/>
                </a:cubicBezTo>
                <a:cubicBezTo>
                  <a:pt x="12638" y="3850"/>
                  <a:pt x="12889" y="4562"/>
                  <a:pt x="13350" y="5085"/>
                </a:cubicBezTo>
                <a:lnTo>
                  <a:pt x="13329" y="5106"/>
                </a:lnTo>
                <a:cubicBezTo>
                  <a:pt x="13768" y="5629"/>
                  <a:pt x="14040" y="6215"/>
                  <a:pt x="13852" y="6654"/>
                </a:cubicBezTo>
                <a:cubicBezTo>
                  <a:pt x="13789" y="6821"/>
                  <a:pt x="13580" y="6947"/>
                  <a:pt x="13308" y="7031"/>
                </a:cubicBezTo>
                <a:cubicBezTo>
                  <a:pt x="9562" y="6905"/>
                  <a:pt x="6738" y="6570"/>
                  <a:pt x="6654" y="6549"/>
                </a:cubicBezTo>
                <a:lnTo>
                  <a:pt x="6654" y="6549"/>
                </a:lnTo>
                <a:cubicBezTo>
                  <a:pt x="6696" y="6884"/>
                  <a:pt x="7010" y="9353"/>
                  <a:pt x="7135" y="12659"/>
                </a:cubicBezTo>
                <a:cubicBezTo>
                  <a:pt x="7052" y="13098"/>
                  <a:pt x="6905" y="13601"/>
                  <a:pt x="6633" y="13726"/>
                </a:cubicBezTo>
                <a:cubicBezTo>
                  <a:pt x="6542" y="13765"/>
                  <a:pt x="6445" y="13783"/>
                  <a:pt x="6343" y="13783"/>
                </a:cubicBezTo>
                <a:cubicBezTo>
                  <a:pt x="5953" y="13783"/>
                  <a:pt x="5495" y="13513"/>
                  <a:pt x="5064" y="13098"/>
                </a:cubicBezTo>
                <a:cubicBezTo>
                  <a:pt x="4520" y="12575"/>
                  <a:pt x="3850" y="12387"/>
                  <a:pt x="3097" y="12387"/>
                </a:cubicBezTo>
                <a:cubicBezTo>
                  <a:pt x="1381" y="12387"/>
                  <a:pt x="0" y="13768"/>
                  <a:pt x="0" y="15484"/>
                </a:cubicBezTo>
                <a:cubicBezTo>
                  <a:pt x="0" y="17199"/>
                  <a:pt x="1381" y="18601"/>
                  <a:pt x="3097" y="18601"/>
                </a:cubicBezTo>
                <a:cubicBezTo>
                  <a:pt x="3871" y="18601"/>
                  <a:pt x="4562" y="18329"/>
                  <a:pt x="5085" y="17890"/>
                </a:cubicBezTo>
                <a:lnTo>
                  <a:pt x="5106" y="17890"/>
                </a:lnTo>
                <a:cubicBezTo>
                  <a:pt x="5518" y="17560"/>
                  <a:pt x="5956" y="17309"/>
                  <a:pt x="6338" y="17309"/>
                </a:cubicBezTo>
                <a:cubicBezTo>
                  <a:pt x="6441" y="17309"/>
                  <a:pt x="6540" y="17327"/>
                  <a:pt x="6633" y="17367"/>
                </a:cubicBezTo>
                <a:cubicBezTo>
                  <a:pt x="6926" y="17492"/>
                  <a:pt x="7073" y="17974"/>
                  <a:pt x="7135" y="18434"/>
                </a:cubicBezTo>
                <a:cubicBezTo>
                  <a:pt x="7031" y="21049"/>
                  <a:pt x="6842" y="23163"/>
                  <a:pt x="6738" y="24083"/>
                </a:cubicBezTo>
                <a:cubicBezTo>
                  <a:pt x="7261" y="24146"/>
                  <a:pt x="9918" y="24439"/>
                  <a:pt x="13308" y="24544"/>
                </a:cubicBezTo>
                <a:cubicBezTo>
                  <a:pt x="13580" y="24460"/>
                  <a:pt x="13789" y="24334"/>
                  <a:pt x="13852" y="24167"/>
                </a:cubicBezTo>
                <a:cubicBezTo>
                  <a:pt x="14040" y="23728"/>
                  <a:pt x="13768" y="23163"/>
                  <a:pt x="13329" y="22619"/>
                </a:cubicBezTo>
                <a:lnTo>
                  <a:pt x="13350" y="22619"/>
                </a:lnTo>
                <a:cubicBezTo>
                  <a:pt x="12910" y="22075"/>
                  <a:pt x="12638" y="21384"/>
                  <a:pt x="12638" y="20631"/>
                </a:cubicBezTo>
                <a:cubicBezTo>
                  <a:pt x="12638" y="18915"/>
                  <a:pt x="14040" y="17513"/>
                  <a:pt x="15756" y="17513"/>
                </a:cubicBezTo>
                <a:cubicBezTo>
                  <a:pt x="17472" y="17513"/>
                  <a:pt x="18832" y="18915"/>
                  <a:pt x="18832" y="20631"/>
                </a:cubicBezTo>
                <a:cubicBezTo>
                  <a:pt x="18832" y="21384"/>
                  <a:pt x="18664" y="22033"/>
                  <a:pt x="18141" y="22598"/>
                </a:cubicBezTo>
                <a:cubicBezTo>
                  <a:pt x="17869" y="23142"/>
                  <a:pt x="17325" y="23728"/>
                  <a:pt x="17513" y="24167"/>
                </a:cubicBezTo>
                <a:cubicBezTo>
                  <a:pt x="17576" y="24334"/>
                  <a:pt x="17827" y="24460"/>
                  <a:pt x="18078" y="24544"/>
                </a:cubicBezTo>
                <a:cubicBezTo>
                  <a:pt x="21656" y="24439"/>
                  <a:pt x="24397" y="24083"/>
                  <a:pt x="24690" y="24041"/>
                </a:cubicBezTo>
                <a:cubicBezTo>
                  <a:pt x="24669" y="21028"/>
                  <a:pt x="24690" y="6549"/>
                  <a:pt x="24690" y="6507"/>
                </a:cubicBezTo>
                <a:lnTo>
                  <a:pt x="24690" y="6507"/>
                </a:lnTo>
                <a:cubicBezTo>
                  <a:pt x="24439" y="6549"/>
                  <a:pt x="21677" y="6905"/>
                  <a:pt x="18078" y="7010"/>
                </a:cubicBezTo>
                <a:cubicBezTo>
                  <a:pt x="17827" y="6926"/>
                  <a:pt x="17576" y="6800"/>
                  <a:pt x="17513" y="6633"/>
                </a:cubicBezTo>
                <a:cubicBezTo>
                  <a:pt x="17325" y="6194"/>
                  <a:pt x="17869" y="5608"/>
                  <a:pt x="18141" y="5064"/>
                </a:cubicBezTo>
                <a:cubicBezTo>
                  <a:pt x="18664" y="4520"/>
                  <a:pt x="18832" y="3850"/>
                  <a:pt x="18832" y="3097"/>
                </a:cubicBezTo>
                <a:cubicBezTo>
                  <a:pt x="18832" y="1381"/>
                  <a:pt x="17472" y="0"/>
                  <a:pt x="15756" y="0"/>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r>
              <a:rPr lang="en-US" sz="2400" dirty="0">
                <a:solidFill>
                  <a:schemeClr val="accent5">
                    <a:lumMod val="50000"/>
                  </a:schemeClr>
                </a:solidFill>
              </a:rPr>
              <a:t>SAYS</a:t>
            </a:r>
            <a:endParaRPr sz="2400" dirty="0">
              <a:solidFill>
                <a:schemeClr val="accent5">
                  <a:lumMod val="50000"/>
                </a:schemeClr>
              </a:solidFill>
            </a:endParaRPr>
          </a:p>
        </p:txBody>
      </p:sp>
      <p:sp>
        <p:nvSpPr>
          <p:cNvPr id="14" name="Google Shape;514;p40">
            <a:extLst>
              <a:ext uri="{FF2B5EF4-FFF2-40B4-BE49-F238E27FC236}">
                <a16:creationId xmlns:a16="http://schemas.microsoft.com/office/drawing/2014/main" id="{7FF78639-5017-3241-94A6-3393AC7725D5}"/>
              </a:ext>
            </a:extLst>
          </p:cNvPr>
          <p:cNvSpPr/>
          <p:nvPr/>
        </p:nvSpPr>
        <p:spPr>
          <a:xfrm>
            <a:off x="5576673" y="3337097"/>
            <a:ext cx="1252000" cy="1205152"/>
          </a:xfrm>
          <a:custGeom>
            <a:avLst/>
            <a:gdLst/>
            <a:ahLst/>
            <a:cxnLst/>
            <a:rect l="l" t="t" r="r" b="b"/>
            <a:pathLst>
              <a:path w="24566" h="24712" extrusionOk="0">
                <a:moveTo>
                  <a:pt x="15484" y="1"/>
                </a:moveTo>
                <a:cubicBezTo>
                  <a:pt x="13769" y="1"/>
                  <a:pt x="12367" y="1382"/>
                  <a:pt x="12367" y="3098"/>
                </a:cubicBezTo>
                <a:cubicBezTo>
                  <a:pt x="12367" y="3851"/>
                  <a:pt x="12513" y="4520"/>
                  <a:pt x="13036" y="5064"/>
                </a:cubicBezTo>
                <a:cubicBezTo>
                  <a:pt x="13559" y="5608"/>
                  <a:pt x="13873" y="6194"/>
                  <a:pt x="13685" y="6634"/>
                </a:cubicBezTo>
                <a:cubicBezTo>
                  <a:pt x="13580" y="6906"/>
                  <a:pt x="13099" y="7052"/>
                  <a:pt x="12639" y="7136"/>
                </a:cubicBezTo>
                <a:cubicBezTo>
                  <a:pt x="9354" y="7010"/>
                  <a:pt x="6864" y="6696"/>
                  <a:pt x="6550" y="6655"/>
                </a:cubicBezTo>
                <a:lnTo>
                  <a:pt x="6550" y="6655"/>
                </a:lnTo>
                <a:cubicBezTo>
                  <a:pt x="6571" y="6738"/>
                  <a:pt x="6906" y="9563"/>
                  <a:pt x="7031" y="13308"/>
                </a:cubicBezTo>
                <a:cubicBezTo>
                  <a:pt x="6948" y="13580"/>
                  <a:pt x="6822" y="13790"/>
                  <a:pt x="6655" y="13873"/>
                </a:cubicBezTo>
                <a:cubicBezTo>
                  <a:pt x="6561" y="13913"/>
                  <a:pt x="6462" y="13931"/>
                  <a:pt x="6357" y="13931"/>
                </a:cubicBezTo>
                <a:cubicBezTo>
                  <a:pt x="5969" y="13931"/>
                  <a:pt x="5518" y="13680"/>
                  <a:pt x="5106" y="13350"/>
                </a:cubicBezTo>
                <a:cubicBezTo>
                  <a:pt x="4562" y="12890"/>
                  <a:pt x="3872" y="12639"/>
                  <a:pt x="3119" y="12639"/>
                </a:cubicBezTo>
                <a:cubicBezTo>
                  <a:pt x="1403" y="12639"/>
                  <a:pt x="1" y="14041"/>
                  <a:pt x="1" y="15756"/>
                </a:cubicBezTo>
                <a:cubicBezTo>
                  <a:pt x="1" y="17472"/>
                  <a:pt x="1382" y="18853"/>
                  <a:pt x="3119" y="18853"/>
                </a:cubicBezTo>
                <a:cubicBezTo>
                  <a:pt x="3851" y="18853"/>
                  <a:pt x="4520" y="18686"/>
                  <a:pt x="5064" y="18163"/>
                </a:cubicBezTo>
                <a:cubicBezTo>
                  <a:pt x="5556" y="17926"/>
                  <a:pt x="6048" y="17483"/>
                  <a:pt x="6471" y="17483"/>
                </a:cubicBezTo>
                <a:cubicBezTo>
                  <a:pt x="6534" y="17483"/>
                  <a:pt x="6595" y="17492"/>
                  <a:pt x="6655" y="17514"/>
                </a:cubicBezTo>
                <a:cubicBezTo>
                  <a:pt x="6822" y="17598"/>
                  <a:pt x="6948" y="17828"/>
                  <a:pt x="7031" y="18079"/>
                </a:cubicBezTo>
                <a:cubicBezTo>
                  <a:pt x="6906" y="21678"/>
                  <a:pt x="6550" y="24440"/>
                  <a:pt x="6529" y="24712"/>
                </a:cubicBezTo>
                <a:cubicBezTo>
                  <a:pt x="6559" y="24697"/>
                  <a:pt x="13807" y="24682"/>
                  <a:pt x="19108" y="24682"/>
                </a:cubicBezTo>
                <a:cubicBezTo>
                  <a:pt x="21304" y="24682"/>
                  <a:pt x="23166" y="24685"/>
                  <a:pt x="24042" y="24691"/>
                </a:cubicBezTo>
                <a:cubicBezTo>
                  <a:pt x="24084" y="24398"/>
                  <a:pt x="24440" y="21657"/>
                  <a:pt x="24565" y="18079"/>
                </a:cubicBezTo>
                <a:cubicBezTo>
                  <a:pt x="24461" y="17828"/>
                  <a:pt x="24356" y="17598"/>
                  <a:pt x="24168" y="17514"/>
                </a:cubicBezTo>
                <a:cubicBezTo>
                  <a:pt x="24107" y="17488"/>
                  <a:pt x="24043" y="17476"/>
                  <a:pt x="23978" y="17476"/>
                </a:cubicBezTo>
                <a:cubicBezTo>
                  <a:pt x="23567" y="17476"/>
                  <a:pt x="23067" y="17928"/>
                  <a:pt x="22598" y="18163"/>
                </a:cubicBezTo>
                <a:cubicBezTo>
                  <a:pt x="22054" y="18686"/>
                  <a:pt x="21385" y="18853"/>
                  <a:pt x="20632" y="18853"/>
                </a:cubicBezTo>
                <a:cubicBezTo>
                  <a:pt x="18916" y="18853"/>
                  <a:pt x="17535" y="17472"/>
                  <a:pt x="17535" y="15756"/>
                </a:cubicBezTo>
                <a:cubicBezTo>
                  <a:pt x="17535" y="14041"/>
                  <a:pt x="18916" y="12639"/>
                  <a:pt x="20632" y="12639"/>
                </a:cubicBezTo>
                <a:cubicBezTo>
                  <a:pt x="21385" y="12639"/>
                  <a:pt x="22096" y="12890"/>
                  <a:pt x="22619" y="13350"/>
                </a:cubicBezTo>
                <a:lnTo>
                  <a:pt x="22640" y="13350"/>
                </a:lnTo>
                <a:cubicBezTo>
                  <a:pt x="23052" y="13680"/>
                  <a:pt x="23490" y="13931"/>
                  <a:pt x="23883" y="13931"/>
                </a:cubicBezTo>
                <a:cubicBezTo>
                  <a:pt x="23988" y="13931"/>
                  <a:pt x="24091" y="13913"/>
                  <a:pt x="24189" y="13873"/>
                </a:cubicBezTo>
                <a:cubicBezTo>
                  <a:pt x="24356" y="13790"/>
                  <a:pt x="24482" y="13580"/>
                  <a:pt x="24565" y="13308"/>
                </a:cubicBezTo>
                <a:cubicBezTo>
                  <a:pt x="24461" y="9919"/>
                  <a:pt x="24147" y="7261"/>
                  <a:pt x="24084" y="6738"/>
                </a:cubicBezTo>
                <a:cubicBezTo>
                  <a:pt x="23163" y="6843"/>
                  <a:pt x="21071" y="7052"/>
                  <a:pt x="18456" y="7136"/>
                </a:cubicBezTo>
                <a:cubicBezTo>
                  <a:pt x="17995" y="7073"/>
                  <a:pt x="17493" y="6927"/>
                  <a:pt x="17388" y="6634"/>
                </a:cubicBezTo>
                <a:cubicBezTo>
                  <a:pt x="17200" y="6194"/>
                  <a:pt x="17472" y="5629"/>
                  <a:pt x="17912" y="5106"/>
                </a:cubicBezTo>
                <a:lnTo>
                  <a:pt x="17891" y="5106"/>
                </a:lnTo>
                <a:cubicBezTo>
                  <a:pt x="18351" y="4562"/>
                  <a:pt x="18602" y="3872"/>
                  <a:pt x="18602" y="3118"/>
                </a:cubicBezTo>
                <a:cubicBezTo>
                  <a:pt x="18602" y="1403"/>
                  <a:pt x="17200" y="1"/>
                  <a:pt x="15484" y="1"/>
                </a:cubicBezTo>
                <a:close/>
              </a:path>
            </a:pathLst>
          </a:custGeom>
          <a:solidFill>
            <a:srgbClr val="FF8E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r>
              <a:rPr lang="en-US" sz="2400" dirty="0">
                <a:solidFill>
                  <a:schemeClr val="accent5">
                    <a:lumMod val="50000"/>
                  </a:schemeClr>
                </a:solidFill>
              </a:rPr>
              <a:t>DOES</a:t>
            </a:r>
            <a:endParaRPr sz="2400" dirty="0">
              <a:solidFill>
                <a:schemeClr val="accent5">
                  <a:lumMod val="50000"/>
                </a:schemeClr>
              </a:solidFill>
            </a:endParaRPr>
          </a:p>
        </p:txBody>
      </p:sp>
      <p:grpSp>
        <p:nvGrpSpPr>
          <p:cNvPr id="16" name="Google Shape;624;p46">
            <a:extLst>
              <a:ext uri="{FF2B5EF4-FFF2-40B4-BE49-F238E27FC236}">
                <a16:creationId xmlns:a16="http://schemas.microsoft.com/office/drawing/2014/main" id="{C87B1192-DCB0-5040-B588-B66A0DB754F5}"/>
              </a:ext>
            </a:extLst>
          </p:cNvPr>
          <p:cNvGrpSpPr/>
          <p:nvPr/>
        </p:nvGrpSpPr>
        <p:grpSpPr>
          <a:xfrm>
            <a:off x="9330666" y="4916868"/>
            <a:ext cx="2971232" cy="1967055"/>
            <a:chOff x="6225315" y="3018025"/>
            <a:chExt cx="3025308" cy="2125486"/>
          </a:xfrm>
        </p:grpSpPr>
        <p:sp>
          <p:nvSpPr>
            <p:cNvPr id="17" name="Google Shape;625;p46">
              <a:extLst>
                <a:ext uri="{FF2B5EF4-FFF2-40B4-BE49-F238E27FC236}">
                  <a16:creationId xmlns:a16="http://schemas.microsoft.com/office/drawing/2014/main" id="{562D47F7-7CAA-B64C-A328-3A49B676EABD}"/>
                </a:ext>
              </a:extLst>
            </p:cNvPr>
            <p:cNvSpPr/>
            <p:nvPr/>
          </p:nvSpPr>
          <p:spPr>
            <a:xfrm>
              <a:off x="6225315" y="3089375"/>
              <a:ext cx="1452680" cy="2054136"/>
            </a:xfrm>
            <a:custGeom>
              <a:avLst/>
              <a:gdLst/>
              <a:ahLst/>
              <a:cxnLst/>
              <a:rect l="l" t="t" r="r" b="b"/>
              <a:pathLst>
                <a:path w="29889" h="42264" extrusionOk="0">
                  <a:moveTo>
                    <a:pt x="0" y="0"/>
                  </a:moveTo>
                  <a:lnTo>
                    <a:pt x="0" y="42264"/>
                  </a:lnTo>
                  <a:lnTo>
                    <a:pt x="29888" y="42264"/>
                  </a:lnTo>
                  <a:lnTo>
                    <a:pt x="29888" y="0"/>
                  </a:lnTo>
                  <a:close/>
                </a:path>
              </a:pathLst>
            </a:custGeom>
            <a:solidFill>
              <a:srgbClr val="C2C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6;p46">
              <a:extLst>
                <a:ext uri="{FF2B5EF4-FFF2-40B4-BE49-F238E27FC236}">
                  <a16:creationId xmlns:a16="http://schemas.microsoft.com/office/drawing/2014/main" id="{D0B502F0-2591-8049-B5D8-4C1583D66E0E}"/>
                </a:ext>
              </a:extLst>
            </p:cNvPr>
            <p:cNvSpPr/>
            <p:nvPr/>
          </p:nvSpPr>
          <p:spPr>
            <a:xfrm>
              <a:off x="6324223" y="3176910"/>
              <a:ext cx="1253264" cy="1879070"/>
            </a:xfrm>
            <a:custGeom>
              <a:avLst/>
              <a:gdLst/>
              <a:ahLst/>
              <a:cxnLst/>
              <a:rect l="l" t="t" r="r" b="b"/>
              <a:pathLst>
                <a:path w="25786" h="38662" extrusionOk="0">
                  <a:moveTo>
                    <a:pt x="0" y="0"/>
                  </a:moveTo>
                  <a:lnTo>
                    <a:pt x="0" y="38661"/>
                  </a:lnTo>
                  <a:lnTo>
                    <a:pt x="25785" y="38661"/>
                  </a:lnTo>
                  <a:lnTo>
                    <a:pt x="25785" y="0"/>
                  </a:lnTo>
                  <a:close/>
                </a:path>
              </a:pathLst>
            </a:cu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7;p46">
              <a:extLst>
                <a:ext uri="{FF2B5EF4-FFF2-40B4-BE49-F238E27FC236}">
                  <a16:creationId xmlns:a16="http://schemas.microsoft.com/office/drawing/2014/main" id="{FC896E47-2D42-3C40-940B-C4C7E54074A0}"/>
                </a:ext>
              </a:extLst>
            </p:cNvPr>
            <p:cNvSpPr/>
            <p:nvPr/>
          </p:nvSpPr>
          <p:spPr>
            <a:xfrm>
              <a:off x="6758689" y="3089375"/>
              <a:ext cx="385904" cy="158930"/>
            </a:xfrm>
            <a:custGeom>
              <a:avLst/>
              <a:gdLst/>
              <a:ahLst/>
              <a:cxnLst/>
              <a:rect l="l" t="t" r="r" b="b"/>
              <a:pathLst>
                <a:path w="7940" h="3270" extrusionOk="0">
                  <a:moveTo>
                    <a:pt x="1" y="0"/>
                  </a:moveTo>
                  <a:lnTo>
                    <a:pt x="1" y="3269"/>
                  </a:lnTo>
                  <a:lnTo>
                    <a:pt x="7940" y="3269"/>
                  </a:lnTo>
                  <a:lnTo>
                    <a:pt x="7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8;p46">
              <a:extLst>
                <a:ext uri="{FF2B5EF4-FFF2-40B4-BE49-F238E27FC236}">
                  <a16:creationId xmlns:a16="http://schemas.microsoft.com/office/drawing/2014/main" id="{7D4D131E-EFED-ED4C-8C9F-D4022AC32096}"/>
                </a:ext>
              </a:extLst>
            </p:cNvPr>
            <p:cNvSpPr/>
            <p:nvPr/>
          </p:nvSpPr>
          <p:spPr>
            <a:xfrm>
              <a:off x="6852736" y="3018025"/>
              <a:ext cx="197861" cy="71397"/>
            </a:xfrm>
            <a:custGeom>
              <a:avLst/>
              <a:gdLst/>
              <a:ahLst/>
              <a:cxnLst/>
              <a:rect l="l" t="t" r="r" b="b"/>
              <a:pathLst>
                <a:path w="4071" h="1469" extrusionOk="0">
                  <a:moveTo>
                    <a:pt x="2602" y="434"/>
                  </a:moveTo>
                  <a:cubicBezTo>
                    <a:pt x="3036" y="434"/>
                    <a:pt x="3403" y="668"/>
                    <a:pt x="3536" y="1035"/>
                  </a:cubicBezTo>
                  <a:lnTo>
                    <a:pt x="501" y="1035"/>
                  </a:lnTo>
                  <a:cubicBezTo>
                    <a:pt x="668" y="701"/>
                    <a:pt x="1035" y="434"/>
                    <a:pt x="1468" y="434"/>
                  </a:cubicBezTo>
                  <a:close/>
                  <a:moveTo>
                    <a:pt x="1468" y="0"/>
                  </a:moveTo>
                  <a:cubicBezTo>
                    <a:pt x="668" y="0"/>
                    <a:pt x="1" y="668"/>
                    <a:pt x="1" y="1468"/>
                  </a:cubicBezTo>
                  <a:lnTo>
                    <a:pt x="4070" y="1468"/>
                  </a:lnTo>
                  <a:cubicBezTo>
                    <a:pt x="4070" y="668"/>
                    <a:pt x="3403" y="0"/>
                    <a:pt x="2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9;p46">
              <a:extLst>
                <a:ext uri="{FF2B5EF4-FFF2-40B4-BE49-F238E27FC236}">
                  <a16:creationId xmlns:a16="http://schemas.microsoft.com/office/drawing/2014/main" id="{D0D87AE0-1F55-8E4B-8265-A22F2356C01A}"/>
                </a:ext>
              </a:extLst>
            </p:cNvPr>
            <p:cNvSpPr/>
            <p:nvPr/>
          </p:nvSpPr>
          <p:spPr>
            <a:xfrm>
              <a:off x="6718153" y="3480098"/>
              <a:ext cx="771759" cy="49"/>
            </a:xfrm>
            <a:custGeom>
              <a:avLst/>
              <a:gdLst/>
              <a:ahLst/>
              <a:cxnLst/>
              <a:rect l="l" t="t" r="r" b="b"/>
              <a:pathLst>
                <a:path w="15879" h="1" fill="none" extrusionOk="0">
                  <a:moveTo>
                    <a:pt x="15879" y="0"/>
                  </a:moveTo>
                  <a:lnTo>
                    <a:pt x="1" y="0"/>
                  </a:lnTo>
                </a:path>
              </a:pathLst>
            </a:custGeom>
            <a:no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0;p46">
              <a:extLst>
                <a:ext uri="{FF2B5EF4-FFF2-40B4-BE49-F238E27FC236}">
                  <a16:creationId xmlns:a16="http://schemas.microsoft.com/office/drawing/2014/main" id="{1EF6FD86-E0F9-6B47-A043-0AC6B01E4450}"/>
                </a:ext>
              </a:extLst>
            </p:cNvPr>
            <p:cNvSpPr/>
            <p:nvPr/>
          </p:nvSpPr>
          <p:spPr>
            <a:xfrm>
              <a:off x="6718153" y="3729774"/>
              <a:ext cx="771759" cy="49"/>
            </a:xfrm>
            <a:custGeom>
              <a:avLst/>
              <a:gdLst/>
              <a:ahLst/>
              <a:cxnLst/>
              <a:rect l="l" t="t" r="r" b="b"/>
              <a:pathLst>
                <a:path w="15879" h="1" fill="none" extrusionOk="0">
                  <a:moveTo>
                    <a:pt x="15879" y="0"/>
                  </a:moveTo>
                  <a:lnTo>
                    <a:pt x="1" y="0"/>
                  </a:lnTo>
                </a:path>
              </a:pathLst>
            </a:custGeom>
            <a:no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1;p46">
              <a:extLst>
                <a:ext uri="{FF2B5EF4-FFF2-40B4-BE49-F238E27FC236}">
                  <a16:creationId xmlns:a16="http://schemas.microsoft.com/office/drawing/2014/main" id="{9C0BF3BC-1428-F54E-85A5-43137E2DCF78}"/>
                </a:ext>
              </a:extLst>
            </p:cNvPr>
            <p:cNvSpPr/>
            <p:nvPr/>
          </p:nvSpPr>
          <p:spPr>
            <a:xfrm>
              <a:off x="6718153" y="3977797"/>
              <a:ext cx="771759" cy="49"/>
            </a:xfrm>
            <a:custGeom>
              <a:avLst/>
              <a:gdLst/>
              <a:ahLst/>
              <a:cxnLst/>
              <a:rect l="l" t="t" r="r" b="b"/>
              <a:pathLst>
                <a:path w="15879" h="1" fill="none" extrusionOk="0">
                  <a:moveTo>
                    <a:pt x="15879" y="1"/>
                  </a:moveTo>
                  <a:lnTo>
                    <a:pt x="1" y="1"/>
                  </a:lnTo>
                </a:path>
              </a:pathLst>
            </a:custGeom>
            <a:no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2;p46">
              <a:extLst>
                <a:ext uri="{FF2B5EF4-FFF2-40B4-BE49-F238E27FC236}">
                  <a16:creationId xmlns:a16="http://schemas.microsoft.com/office/drawing/2014/main" id="{83A18298-59D4-F041-B241-16EB0B99DFDA}"/>
                </a:ext>
              </a:extLst>
            </p:cNvPr>
            <p:cNvSpPr/>
            <p:nvPr/>
          </p:nvSpPr>
          <p:spPr>
            <a:xfrm>
              <a:off x="6718153" y="4225869"/>
              <a:ext cx="771759" cy="49"/>
            </a:xfrm>
            <a:custGeom>
              <a:avLst/>
              <a:gdLst/>
              <a:ahLst/>
              <a:cxnLst/>
              <a:rect l="l" t="t" r="r" b="b"/>
              <a:pathLst>
                <a:path w="15879" h="1" fill="none" extrusionOk="0">
                  <a:moveTo>
                    <a:pt x="15879" y="1"/>
                  </a:moveTo>
                  <a:lnTo>
                    <a:pt x="1" y="1"/>
                  </a:lnTo>
                </a:path>
              </a:pathLst>
            </a:custGeom>
            <a:no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3;p46">
              <a:extLst>
                <a:ext uri="{FF2B5EF4-FFF2-40B4-BE49-F238E27FC236}">
                  <a16:creationId xmlns:a16="http://schemas.microsoft.com/office/drawing/2014/main" id="{716EF736-01B6-D048-A095-19C3EF4B6348}"/>
                </a:ext>
              </a:extLst>
            </p:cNvPr>
            <p:cNvSpPr/>
            <p:nvPr/>
          </p:nvSpPr>
          <p:spPr>
            <a:xfrm>
              <a:off x="6718153" y="4473941"/>
              <a:ext cx="771759" cy="49"/>
            </a:xfrm>
            <a:custGeom>
              <a:avLst/>
              <a:gdLst/>
              <a:ahLst/>
              <a:cxnLst/>
              <a:rect l="l" t="t" r="r" b="b"/>
              <a:pathLst>
                <a:path w="15879" h="1" fill="none" extrusionOk="0">
                  <a:moveTo>
                    <a:pt x="15879" y="0"/>
                  </a:moveTo>
                  <a:lnTo>
                    <a:pt x="1" y="0"/>
                  </a:lnTo>
                </a:path>
              </a:pathLst>
            </a:custGeom>
            <a:no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4;p46">
              <a:extLst>
                <a:ext uri="{FF2B5EF4-FFF2-40B4-BE49-F238E27FC236}">
                  <a16:creationId xmlns:a16="http://schemas.microsoft.com/office/drawing/2014/main" id="{F6EF354F-3897-464C-8C25-6DF2634A83E2}"/>
                </a:ext>
              </a:extLst>
            </p:cNvPr>
            <p:cNvSpPr/>
            <p:nvPr/>
          </p:nvSpPr>
          <p:spPr>
            <a:xfrm>
              <a:off x="6718153" y="4721964"/>
              <a:ext cx="771759" cy="49"/>
            </a:xfrm>
            <a:custGeom>
              <a:avLst/>
              <a:gdLst/>
              <a:ahLst/>
              <a:cxnLst/>
              <a:rect l="l" t="t" r="r" b="b"/>
              <a:pathLst>
                <a:path w="15879" h="1" fill="none" extrusionOk="0">
                  <a:moveTo>
                    <a:pt x="15879" y="1"/>
                  </a:moveTo>
                  <a:lnTo>
                    <a:pt x="1" y="1"/>
                  </a:lnTo>
                </a:path>
              </a:pathLst>
            </a:custGeom>
            <a:noFill/>
            <a:ln w="2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5;p46">
              <a:extLst>
                <a:ext uri="{FF2B5EF4-FFF2-40B4-BE49-F238E27FC236}">
                  <a16:creationId xmlns:a16="http://schemas.microsoft.com/office/drawing/2014/main" id="{D4085591-B186-3B4C-95F2-4A1EC10DAE13}"/>
                </a:ext>
              </a:extLst>
            </p:cNvPr>
            <p:cNvSpPr/>
            <p:nvPr/>
          </p:nvSpPr>
          <p:spPr>
            <a:xfrm>
              <a:off x="7413697" y="3389307"/>
              <a:ext cx="1246800" cy="328990"/>
            </a:xfrm>
            <a:custGeom>
              <a:avLst/>
              <a:gdLst/>
              <a:ahLst/>
              <a:cxnLst/>
              <a:rect l="l" t="t" r="r" b="b"/>
              <a:pathLst>
                <a:path w="25653" h="6769" extrusionOk="0">
                  <a:moveTo>
                    <a:pt x="9487" y="0"/>
                  </a:moveTo>
                  <a:cubicBezTo>
                    <a:pt x="7875" y="0"/>
                    <a:pt x="401" y="3803"/>
                    <a:pt x="401" y="3803"/>
                  </a:cubicBezTo>
                  <a:lnTo>
                    <a:pt x="1" y="6171"/>
                  </a:lnTo>
                  <a:cubicBezTo>
                    <a:pt x="1" y="6171"/>
                    <a:pt x="2402" y="5371"/>
                    <a:pt x="4637" y="5137"/>
                  </a:cubicBezTo>
                  <a:cubicBezTo>
                    <a:pt x="4950" y="5105"/>
                    <a:pt x="5245" y="5090"/>
                    <a:pt x="5523" y="5090"/>
                  </a:cubicBezTo>
                  <a:cubicBezTo>
                    <a:pt x="7226" y="5090"/>
                    <a:pt x="8281" y="5632"/>
                    <a:pt x="8940" y="5804"/>
                  </a:cubicBezTo>
                  <a:cubicBezTo>
                    <a:pt x="9741" y="6005"/>
                    <a:pt x="19982" y="6238"/>
                    <a:pt x="21082" y="6705"/>
                  </a:cubicBezTo>
                  <a:cubicBezTo>
                    <a:pt x="21186" y="6749"/>
                    <a:pt x="21307" y="6769"/>
                    <a:pt x="21441" y="6769"/>
                  </a:cubicBezTo>
                  <a:cubicBezTo>
                    <a:pt x="22735" y="6769"/>
                    <a:pt x="25271" y="4909"/>
                    <a:pt x="25452" y="4637"/>
                  </a:cubicBezTo>
                  <a:cubicBezTo>
                    <a:pt x="25652" y="4337"/>
                    <a:pt x="23651" y="2102"/>
                    <a:pt x="23150" y="1735"/>
                  </a:cubicBezTo>
                  <a:cubicBezTo>
                    <a:pt x="23044" y="1664"/>
                    <a:pt x="22850" y="1641"/>
                    <a:pt x="22580" y="1641"/>
                  </a:cubicBezTo>
                  <a:cubicBezTo>
                    <a:pt x="22105" y="1641"/>
                    <a:pt x="21397" y="1711"/>
                    <a:pt x="20518" y="1711"/>
                  </a:cubicBezTo>
                  <a:cubicBezTo>
                    <a:pt x="19550" y="1711"/>
                    <a:pt x="18374" y="1626"/>
                    <a:pt x="17079" y="1268"/>
                  </a:cubicBezTo>
                  <a:cubicBezTo>
                    <a:pt x="13944" y="367"/>
                    <a:pt x="11109" y="67"/>
                    <a:pt x="9507" y="0"/>
                  </a:cubicBezTo>
                  <a:cubicBezTo>
                    <a:pt x="9501" y="0"/>
                    <a:pt x="9494" y="0"/>
                    <a:pt x="9487" y="0"/>
                  </a:cubicBezTo>
                  <a:close/>
                </a:path>
              </a:pathLst>
            </a:custGeom>
            <a:solidFill>
              <a:srgbClr val="D9B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6;p46">
              <a:extLst>
                <a:ext uri="{FF2B5EF4-FFF2-40B4-BE49-F238E27FC236}">
                  <a16:creationId xmlns:a16="http://schemas.microsoft.com/office/drawing/2014/main" id="{93327664-2BC5-274F-A125-0ACAD61FE25A}"/>
                </a:ext>
              </a:extLst>
            </p:cNvPr>
            <p:cNvSpPr/>
            <p:nvPr/>
          </p:nvSpPr>
          <p:spPr>
            <a:xfrm>
              <a:off x="7126742" y="3473536"/>
              <a:ext cx="2123881" cy="1477079"/>
            </a:xfrm>
            <a:custGeom>
              <a:avLst/>
              <a:gdLst/>
              <a:ahLst/>
              <a:cxnLst/>
              <a:rect l="l" t="t" r="r" b="b"/>
              <a:pathLst>
                <a:path w="43699" h="30391" extrusionOk="0">
                  <a:moveTo>
                    <a:pt x="14287" y="0"/>
                  </a:moveTo>
                  <a:cubicBezTo>
                    <a:pt x="12563" y="0"/>
                    <a:pt x="4297" y="1718"/>
                    <a:pt x="2169" y="2504"/>
                  </a:cubicBezTo>
                  <a:cubicBezTo>
                    <a:pt x="0" y="3304"/>
                    <a:pt x="301" y="4238"/>
                    <a:pt x="1101" y="5406"/>
                  </a:cubicBezTo>
                  <a:cubicBezTo>
                    <a:pt x="1695" y="6271"/>
                    <a:pt x="4378" y="7118"/>
                    <a:pt x="7193" y="7118"/>
                  </a:cubicBezTo>
                  <a:cubicBezTo>
                    <a:pt x="8176" y="7118"/>
                    <a:pt x="9176" y="7015"/>
                    <a:pt x="10108" y="6773"/>
                  </a:cubicBezTo>
                  <a:cubicBezTo>
                    <a:pt x="12214" y="6208"/>
                    <a:pt x="15016" y="5882"/>
                    <a:pt x="17553" y="5882"/>
                  </a:cubicBezTo>
                  <a:cubicBezTo>
                    <a:pt x="19356" y="5882"/>
                    <a:pt x="21025" y="6046"/>
                    <a:pt x="22216" y="6406"/>
                  </a:cubicBezTo>
                  <a:cubicBezTo>
                    <a:pt x="25085" y="7274"/>
                    <a:pt x="24251" y="12077"/>
                    <a:pt x="22283" y="13645"/>
                  </a:cubicBezTo>
                  <a:cubicBezTo>
                    <a:pt x="20697" y="14914"/>
                    <a:pt x="17832" y="15366"/>
                    <a:pt x="16297" y="15366"/>
                  </a:cubicBezTo>
                  <a:cubicBezTo>
                    <a:pt x="15895" y="15366"/>
                    <a:pt x="15584" y="15335"/>
                    <a:pt x="15411" y="15279"/>
                  </a:cubicBezTo>
                  <a:cubicBezTo>
                    <a:pt x="14544" y="14979"/>
                    <a:pt x="11675" y="12544"/>
                    <a:pt x="7606" y="11410"/>
                  </a:cubicBezTo>
                  <a:cubicBezTo>
                    <a:pt x="6811" y="11184"/>
                    <a:pt x="6118" y="11087"/>
                    <a:pt x="5518" y="11087"/>
                  </a:cubicBezTo>
                  <a:cubicBezTo>
                    <a:pt x="3019" y="11087"/>
                    <a:pt x="2109" y="12769"/>
                    <a:pt x="2002" y="13845"/>
                  </a:cubicBezTo>
                  <a:cubicBezTo>
                    <a:pt x="2002" y="13845"/>
                    <a:pt x="6305" y="16380"/>
                    <a:pt x="7706" y="17314"/>
                  </a:cubicBezTo>
                  <a:cubicBezTo>
                    <a:pt x="9107" y="18282"/>
                    <a:pt x="10841" y="17981"/>
                    <a:pt x="17680" y="23552"/>
                  </a:cubicBezTo>
                  <a:cubicBezTo>
                    <a:pt x="24518" y="29089"/>
                    <a:pt x="27420" y="29256"/>
                    <a:pt x="30589" y="29289"/>
                  </a:cubicBezTo>
                  <a:cubicBezTo>
                    <a:pt x="33758" y="29356"/>
                    <a:pt x="34625" y="30390"/>
                    <a:pt x="34625" y="30390"/>
                  </a:cubicBezTo>
                  <a:lnTo>
                    <a:pt x="43698" y="20683"/>
                  </a:lnTo>
                  <a:cubicBezTo>
                    <a:pt x="43698" y="20683"/>
                    <a:pt x="37928" y="15446"/>
                    <a:pt x="36260" y="12911"/>
                  </a:cubicBezTo>
                  <a:cubicBezTo>
                    <a:pt x="34592" y="10343"/>
                    <a:pt x="31790" y="1169"/>
                    <a:pt x="30622" y="502"/>
                  </a:cubicBezTo>
                  <a:cubicBezTo>
                    <a:pt x="30426" y="393"/>
                    <a:pt x="30156" y="348"/>
                    <a:pt x="29836" y="348"/>
                  </a:cubicBezTo>
                  <a:cubicBezTo>
                    <a:pt x="28357" y="348"/>
                    <a:pt x="25800" y="1305"/>
                    <a:pt x="24394" y="1305"/>
                  </a:cubicBezTo>
                  <a:cubicBezTo>
                    <a:pt x="24243" y="1305"/>
                    <a:pt x="24106" y="1294"/>
                    <a:pt x="23984" y="1269"/>
                  </a:cubicBezTo>
                  <a:cubicBezTo>
                    <a:pt x="21783" y="869"/>
                    <a:pt x="15845" y="69"/>
                    <a:pt x="14377" y="2"/>
                  </a:cubicBezTo>
                  <a:cubicBezTo>
                    <a:pt x="14350" y="1"/>
                    <a:pt x="14320" y="0"/>
                    <a:pt x="14287" y="0"/>
                  </a:cubicBezTo>
                  <a:close/>
                </a:path>
              </a:pathLst>
            </a:custGeom>
            <a:solidFill>
              <a:srgbClr val="F0C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7;p46">
              <a:extLst>
                <a:ext uri="{FF2B5EF4-FFF2-40B4-BE49-F238E27FC236}">
                  <a16:creationId xmlns:a16="http://schemas.microsoft.com/office/drawing/2014/main" id="{E174C457-B977-8C42-9A66-3073D14DD796}"/>
                </a:ext>
              </a:extLst>
            </p:cNvPr>
            <p:cNvSpPr/>
            <p:nvPr/>
          </p:nvSpPr>
          <p:spPr>
            <a:xfrm>
              <a:off x="7071626" y="3984310"/>
              <a:ext cx="1613166" cy="40583"/>
            </a:xfrm>
            <a:custGeom>
              <a:avLst/>
              <a:gdLst/>
              <a:ahLst/>
              <a:cxnLst/>
              <a:rect l="l" t="t" r="r" b="b"/>
              <a:pathLst>
                <a:path w="33191" h="835" extrusionOk="0">
                  <a:moveTo>
                    <a:pt x="0" y="0"/>
                  </a:moveTo>
                  <a:lnTo>
                    <a:pt x="0" y="834"/>
                  </a:lnTo>
                  <a:lnTo>
                    <a:pt x="33191" y="834"/>
                  </a:lnTo>
                  <a:lnTo>
                    <a:pt x="33191"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8;p46">
              <a:extLst>
                <a:ext uri="{FF2B5EF4-FFF2-40B4-BE49-F238E27FC236}">
                  <a16:creationId xmlns:a16="http://schemas.microsoft.com/office/drawing/2014/main" id="{286E3BFE-7B46-1D46-95CD-CC0C4189F75C}"/>
                </a:ext>
              </a:extLst>
            </p:cNvPr>
            <p:cNvSpPr/>
            <p:nvPr/>
          </p:nvSpPr>
          <p:spPr>
            <a:xfrm>
              <a:off x="7071626" y="3943774"/>
              <a:ext cx="1613166" cy="40583"/>
            </a:xfrm>
            <a:custGeom>
              <a:avLst/>
              <a:gdLst/>
              <a:ahLst/>
              <a:cxnLst/>
              <a:rect l="l" t="t" r="r" b="b"/>
              <a:pathLst>
                <a:path w="33191" h="835" extrusionOk="0">
                  <a:moveTo>
                    <a:pt x="0" y="0"/>
                  </a:moveTo>
                  <a:lnTo>
                    <a:pt x="0" y="834"/>
                  </a:lnTo>
                  <a:lnTo>
                    <a:pt x="33191" y="834"/>
                  </a:lnTo>
                  <a:lnTo>
                    <a:pt x="33191"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9;p46">
              <a:extLst>
                <a:ext uri="{FF2B5EF4-FFF2-40B4-BE49-F238E27FC236}">
                  <a16:creationId xmlns:a16="http://schemas.microsoft.com/office/drawing/2014/main" id="{93F818E6-6B7D-8E4B-89F2-D738B25538F6}"/>
                </a:ext>
              </a:extLst>
            </p:cNvPr>
            <p:cNvSpPr/>
            <p:nvPr/>
          </p:nvSpPr>
          <p:spPr>
            <a:xfrm>
              <a:off x="7071626" y="3904843"/>
              <a:ext cx="1613166" cy="38979"/>
            </a:xfrm>
            <a:custGeom>
              <a:avLst/>
              <a:gdLst/>
              <a:ahLst/>
              <a:cxnLst/>
              <a:rect l="l" t="t" r="r" b="b"/>
              <a:pathLst>
                <a:path w="33191" h="802" extrusionOk="0">
                  <a:moveTo>
                    <a:pt x="0" y="1"/>
                  </a:moveTo>
                  <a:lnTo>
                    <a:pt x="0" y="801"/>
                  </a:lnTo>
                  <a:lnTo>
                    <a:pt x="33191" y="801"/>
                  </a:lnTo>
                  <a:lnTo>
                    <a:pt x="33191" y="1"/>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0;p46">
              <a:extLst>
                <a:ext uri="{FF2B5EF4-FFF2-40B4-BE49-F238E27FC236}">
                  <a16:creationId xmlns:a16="http://schemas.microsoft.com/office/drawing/2014/main" id="{3797ABE8-3029-2840-9DD6-0BE9D0A1431E}"/>
                </a:ext>
              </a:extLst>
            </p:cNvPr>
            <p:cNvSpPr/>
            <p:nvPr/>
          </p:nvSpPr>
          <p:spPr>
            <a:xfrm>
              <a:off x="7071626" y="3864308"/>
              <a:ext cx="1613166" cy="40583"/>
            </a:xfrm>
            <a:custGeom>
              <a:avLst/>
              <a:gdLst/>
              <a:ahLst/>
              <a:cxnLst/>
              <a:rect l="l" t="t" r="r" b="b"/>
              <a:pathLst>
                <a:path w="33191" h="835" extrusionOk="0">
                  <a:moveTo>
                    <a:pt x="0" y="1"/>
                  </a:moveTo>
                  <a:lnTo>
                    <a:pt x="0" y="835"/>
                  </a:lnTo>
                  <a:lnTo>
                    <a:pt x="33191" y="835"/>
                  </a:lnTo>
                  <a:lnTo>
                    <a:pt x="33191"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1;p46">
              <a:extLst>
                <a:ext uri="{FF2B5EF4-FFF2-40B4-BE49-F238E27FC236}">
                  <a16:creationId xmlns:a16="http://schemas.microsoft.com/office/drawing/2014/main" id="{FA190EB1-356F-7E4C-8E21-B51D539F16D8}"/>
                </a:ext>
              </a:extLst>
            </p:cNvPr>
            <p:cNvSpPr/>
            <p:nvPr/>
          </p:nvSpPr>
          <p:spPr>
            <a:xfrm>
              <a:off x="7071626" y="3825425"/>
              <a:ext cx="1613166" cy="38931"/>
            </a:xfrm>
            <a:custGeom>
              <a:avLst/>
              <a:gdLst/>
              <a:ahLst/>
              <a:cxnLst/>
              <a:rect l="l" t="t" r="r" b="b"/>
              <a:pathLst>
                <a:path w="33191" h="801" extrusionOk="0">
                  <a:moveTo>
                    <a:pt x="0" y="0"/>
                  </a:moveTo>
                  <a:lnTo>
                    <a:pt x="0" y="801"/>
                  </a:lnTo>
                  <a:lnTo>
                    <a:pt x="33191" y="801"/>
                  </a:lnTo>
                  <a:lnTo>
                    <a:pt x="33191"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2;p46">
              <a:extLst>
                <a:ext uri="{FF2B5EF4-FFF2-40B4-BE49-F238E27FC236}">
                  <a16:creationId xmlns:a16="http://schemas.microsoft.com/office/drawing/2014/main" id="{6AFC0CE5-5408-4F4D-B9CC-4B8C26B93900}"/>
                </a:ext>
              </a:extLst>
            </p:cNvPr>
            <p:cNvSpPr/>
            <p:nvPr/>
          </p:nvSpPr>
          <p:spPr>
            <a:xfrm>
              <a:off x="8577797" y="3823773"/>
              <a:ext cx="176719" cy="201117"/>
            </a:xfrm>
            <a:custGeom>
              <a:avLst/>
              <a:gdLst/>
              <a:ahLst/>
              <a:cxnLst/>
              <a:rect l="l" t="t" r="r" b="b"/>
              <a:pathLst>
                <a:path w="3636" h="4138" extrusionOk="0">
                  <a:moveTo>
                    <a:pt x="0" y="1"/>
                  </a:moveTo>
                  <a:lnTo>
                    <a:pt x="0" y="34"/>
                  </a:lnTo>
                  <a:lnTo>
                    <a:pt x="0" y="4137"/>
                  </a:lnTo>
                  <a:lnTo>
                    <a:pt x="2869" y="4137"/>
                  </a:lnTo>
                  <a:cubicBezTo>
                    <a:pt x="3269" y="4137"/>
                    <a:pt x="3636" y="3770"/>
                    <a:pt x="3636" y="3337"/>
                  </a:cubicBezTo>
                  <a:lnTo>
                    <a:pt x="3636" y="802"/>
                  </a:lnTo>
                  <a:cubicBezTo>
                    <a:pt x="3636" y="368"/>
                    <a:pt x="3302" y="1"/>
                    <a:pt x="2869" y="1"/>
                  </a:cubicBezTo>
                  <a:close/>
                </a:path>
              </a:pathLst>
            </a:cu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3;p46">
              <a:extLst>
                <a:ext uri="{FF2B5EF4-FFF2-40B4-BE49-F238E27FC236}">
                  <a16:creationId xmlns:a16="http://schemas.microsoft.com/office/drawing/2014/main" id="{8C73F471-9446-1147-B7EC-3DCB96F57F64}"/>
                </a:ext>
              </a:extLst>
            </p:cNvPr>
            <p:cNvSpPr/>
            <p:nvPr/>
          </p:nvSpPr>
          <p:spPr>
            <a:xfrm>
              <a:off x="6449488" y="3381913"/>
              <a:ext cx="268650" cy="201128"/>
            </a:xfrm>
            <a:custGeom>
              <a:avLst/>
              <a:gdLst/>
              <a:ahLst/>
              <a:cxnLst/>
              <a:rect l="l" t="t" r="r" b="b"/>
              <a:pathLst>
                <a:path w="5972" h="4471" extrusionOk="0">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4;p46">
              <a:extLst>
                <a:ext uri="{FF2B5EF4-FFF2-40B4-BE49-F238E27FC236}">
                  <a16:creationId xmlns:a16="http://schemas.microsoft.com/office/drawing/2014/main" id="{995F1307-72AB-B24C-B734-AFB29EACFC28}"/>
                </a:ext>
              </a:extLst>
            </p:cNvPr>
            <p:cNvSpPr/>
            <p:nvPr/>
          </p:nvSpPr>
          <p:spPr>
            <a:xfrm>
              <a:off x="6868846" y="3825425"/>
              <a:ext cx="202793" cy="201127"/>
            </a:xfrm>
            <a:custGeom>
              <a:avLst/>
              <a:gdLst/>
              <a:ahLst/>
              <a:cxnLst/>
              <a:rect l="l" t="t" r="r" b="b"/>
              <a:pathLst>
                <a:path w="4138" h="4104" extrusionOk="0">
                  <a:moveTo>
                    <a:pt x="4137" y="0"/>
                  </a:moveTo>
                  <a:cubicBezTo>
                    <a:pt x="4137" y="0"/>
                    <a:pt x="1" y="1568"/>
                    <a:pt x="1" y="2035"/>
                  </a:cubicBezTo>
                  <a:cubicBezTo>
                    <a:pt x="1" y="2536"/>
                    <a:pt x="4137" y="4103"/>
                    <a:pt x="4137" y="4103"/>
                  </a:cubicBezTo>
                  <a:lnTo>
                    <a:pt x="4137" y="0"/>
                  </a:lnTo>
                  <a:close/>
                </a:path>
              </a:pathLst>
            </a:custGeom>
            <a:solidFill>
              <a:srgbClr val="D5B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5;p46">
              <a:extLst>
                <a:ext uri="{FF2B5EF4-FFF2-40B4-BE49-F238E27FC236}">
                  <a16:creationId xmlns:a16="http://schemas.microsoft.com/office/drawing/2014/main" id="{C4CFFAD7-3268-9247-A633-223722CD28D7}"/>
                </a:ext>
              </a:extLst>
            </p:cNvPr>
            <p:cNvSpPr/>
            <p:nvPr/>
          </p:nvSpPr>
          <p:spPr>
            <a:xfrm>
              <a:off x="6868846" y="3895701"/>
              <a:ext cx="54006" cy="58907"/>
            </a:xfrm>
            <a:custGeom>
              <a:avLst/>
              <a:gdLst/>
              <a:ahLst/>
              <a:cxnLst/>
              <a:rect l="l" t="t" r="r" b="b"/>
              <a:pathLst>
                <a:path w="1102" h="1202" extrusionOk="0">
                  <a:moveTo>
                    <a:pt x="768" y="1"/>
                  </a:moveTo>
                  <a:cubicBezTo>
                    <a:pt x="335" y="268"/>
                    <a:pt x="1" y="468"/>
                    <a:pt x="1" y="601"/>
                  </a:cubicBezTo>
                  <a:cubicBezTo>
                    <a:pt x="1" y="735"/>
                    <a:pt x="301" y="968"/>
                    <a:pt x="768" y="1202"/>
                  </a:cubicBezTo>
                  <a:cubicBezTo>
                    <a:pt x="968" y="1035"/>
                    <a:pt x="1102" y="835"/>
                    <a:pt x="1102" y="601"/>
                  </a:cubicBezTo>
                  <a:cubicBezTo>
                    <a:pt x="1102" y="368"/>
                    <a:pt x="968" y="168"/>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6;p46">
              <a:extLst>
                <a:ext uri="{FF2B5EF4-FFF2-40B4-BE49-F238E27FC236}">
                  <a16:creationId xmlns:a16="http://schemas.microsoft.com/office/drawing/2014/main" id="{2B0865B0-3A8A-C749-90AB-BD64EE7E6945}"/>
                </a:ext>
              </a:extLst>
            </p:cNvPr>
            <p:cNvSpPr/>
            <p:nvPr/>
          </p:nvSpPr>
          <p:spPr>
            <a:xfrm>
              <a:off x="6449488" y="3622700"/>
              <a:ext cx="268650" cy="201128"/>
            </a:xfrm>
            <a:custGeom>
              <a:avLst/>
              <a:gdLst/>
              <a:ahLst/>
              <a:cxnLst/>
              <a:rect l="l" t="t" r="r" b="b"/>
              <a:pathLst>
                <a:path w="5972" h="4471" extrusionOk="0">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7;p46">
              <a:extLst>
                <a:ext uri="{FF2B5EF4-FFF2-40B4-BE49-F238E27FC236}">
                  <a16:creationId xmlns:a16="http://schemas.microsoft.com/office/drawing/2014/main" id="{9AD460AE-B7F7-ED43-90FF-3DD97456ED46}"/>
                </a:ext>
              </a:extLst>
            </p:cNvPr>
            <p:cNvSpPr/>
            <p:nvPr/>
          </p:nvSpPr>
          <p:spPr>
            <a:xfrm>
              <a:off x="6449138" y="3863488"/>
              <a:ext cx="268650" cy="201128"/>
            </a:xfrm>
            <a:custGeom>
              <a:avLst/>
              <a:gdLst/>
              <a:ahLst/>
              <a:cxnLst/>
              <a:rect l="l" t="t" r="r" b="b"/>
              <a:pathLst>
                <a:path w="5972" h="4471" extrusionOk="0">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8;p46">
              <a:extLst>
                <a:ext uri="{FF2B5EF4-FFF2-40B4-BE49-F238E27FC236}">
                  <a16:creationId xmlns:a16="http://schemas.microsoft.com/office/drawing/2014/main" id="{0B6BB4D3-FE53-F74F-AB13-89D8B10945E5}"/>
                </a:ext>
              </a:extLst>
            </p:cNvPr>
            <p:cNvSpPr/>
            <p:nvPr/>
          </p:nvSpPr>
          <p:spPr>
            <a:xfrm>
              <a:off x="8570771" y="4362444"/>
              <a:ext cx="644658" cy="781009"/>
            </a:xfrm>
            <a:custGeom>
              <a:avLst/>
              <a:gdLst/>
              <a:ahLst/>
              <a:cxnLst/>
              <a:rect l="l" t="t" r="r" b="b"/>
              <a:pathLst>
                <a:path w="29718" h="33909" extrusionOk="0">
                  <a:moveTo>
                    <a:pt x="28575" y="0"/>
                  </a:moveTo>
                  <a:lnTo>
                    <a:pt x="0" y="33909"/>
                  </a:lnTo>
                  <a:lnTo>
                    <a:pt x="29718" y="33909"/>
                  </a:lnTo>
                  <a:close/>
                </a:path>
              </a:pathLst>
            </a:custGeom>
            <a:solidFill>
              <a:schemeClr val="lt2"/>
            </a:solidFill>
            <a:ln>
              <a:noFill/>
            </a:ln>
          </p:spPr>
        </p:sp>
      </p:grpSp>
      <p:grpSp>
        <p:nvGrpSpPr>
          <p:cNvPr id="43" name="Google Shape;649;p46">
            <a:extLst>
              <a:ext uri="{FF2B5EF4-FFF2-40B4-BE49-F238E27FC236}">
                <a16:creationId xmlns:a16="http://schemas.microsoft.com/office/drawing/2014/main" id="{EEF83744-234E-BB4A-B805-4C2CBE3041E3}"/>
              </a:ext>
            </a:extLst>
          </p:cNvPr>
          <p:cNvGrpSpPr/>
          <p:nvPr/>
        </p:nvGrpSpPr>
        <p:grpSpPr>
          <a:xfrm>
            <a:off x="0" y="4917323"/>
            <a:ext cx="2634767" cy="1966601"/>
            <a:chOff x="-71429" y="2839899"/>
            <a:chExt cx="3062801" cy="2303553"/>
          </a:xfrm>
        </p:grpSpPr>
        <p:sp>
          <p:nvSpPr>
            <p:cNvPr id="44" name="Google Shape;650;p46">
              <a:extLst>
                <a:ext uri="{FF2B5EF4-FFF2-40B4-BE49-F238E27FC236}">
                  <a16:creationId xmlns:a16="http://schemas.microsoft.com/office/drawing/2014/main" id="{E52AF05A-188C-534E-BF11-1ABBE6038531}"/>
                </a:ext>
              </a:extLst>
            </p:cNvPr>
            <p:cNvSpPr/>
            <p:nvPr/>
          </p:nvSpPr>
          <p:spPr>
            <a:xfrm rot="833896">
              <a:off x="1559542" y="3257471"/>
              <a:ext cx="1046563" cy="1046598"/>
            </a:xfrm>
            <a:custGeom>
              <a:avLst/>
              <a:gdLst/>
              <a:ahLst/>
              <a:cxnLst/>
              <a:rect l="l" t="t" r="r" b="b"/>
              <a:pathLst>
                <a:path w="29688" h="29689" extrusionOk="0">
                  <a:moveTo>
                    <a:pt x="14772" y="9271"/>
                  </a:moveTo>
                  <a:cubicBezTo>
                    <a:pt x="15602" y="9271"/>
                    <a:pt x="16400" y="9467"/>
                    <a:pt x="17112" y="9808"/>
                  </a:cubicBezTo>
                  <a:cubicBezTo>
                    <a:pt x="17179" y="9875"/>
                    <a:pt x="17279" y="9908"/>
                    <a:pt x="17346" y="9941"/>
                  </a:cubicBezTo>
                  <a:cubicBezTo>
                    <a:pt x="17479" y="10008"/>
                    <a:pt x="17579" y="10075"/>
                    <a:pt x="17713" y="10141"/>
                  </a:cubicBezTo>
                  <a:cubicBezTo>
                    <a:pt x="17779" y="10208"/>
                    <a:pt x="17846" y="10241"/>
                    <a:pt x="17913" y="10308"/>
                  </a:cubicBezTo>
                  <a:cubicBezTo>
                    <a:pt x="17946" y="10308"/>
                    <a:pt x="17980" y="10342"/>
                    <a:pt x="18013" y="10375"/>
                  </a:cubicBezTo>
                  <a:cubicBezTo>
                    <a:pt x="18113" y="10442"/>
                    <a:pt x="18180" y="10475"/>
                    <a:pt x="18246" y="10542"/>
                  </a:cubicBezTo>
                  <a:cubicBezTo>
                    <a:pt x="18346" y="10608"/>
                    <a:pt x="18447" y="10708"/>
                    <a:pt x="18547" y="10809"/>
                  </a:cubicBezTo>
                  <a:lnTo>
                    <a:pt x="18713" y="10975"/>
                  </a:lnTo>
                  <a:cubicBezTo>
                    <a:pt x="18880" y="11142"/>
                    <a:pt x="19014" y="11309"/>
                    <a:pt x="19147" y="11509"/>
                  </a:cubicBezTo>
                  <a:cubicBezTo>
                    <a:pt x="19214" y="11576"/>
                    <a:pt x="19247" y="11642"/>
                    <a:pt x="19314" y="11709"/>
                  </a:cubicBezTo>
                  <a:cubicBezTo>
                    <a:pt x="19347" y="11776"/>
                    <a:pt x="19414" y="11876"/>
                    <a:pt x="19447" y="11943"/>
                  </a:cubicBezTo>
                  <a:cubicBezTo>
                    <a:pt x="19514" y="12043"/>
                    <a:pt x="19581" y="12176"/>
                    <a:pt x="19647" y="12276"/>
                  </a:cubicBezTo>
                  <a:cubicBezTo>
                    <a:pt x="20014" y="13010"/>
                    <a:pt x="20248" y="13811"/>
                    <a:pt x="20248" y="14678"/>
                  </a:cubicBezTo>
                  <a:cubicBezTo>
                    <a:pt x="20281" y="15145"/>
                    <a:pt x="20214" y="15612"/>
                    <a:pt x="20114" y="16079"/>
                  </a:cubicBezTo>
                  <a:cubicBezTo>
                    <a:pt x="20114" y="16146"/>
                    <a:pt x="20081" y="16246"/>
                    <a:pt x="20048" y="16346"/>
                  </a:cubicBezTo>
                  <a:cubicBezTo>
                    <a:pt x="20014" y="16479"/>
                    <a:pt x="19981" y="16579"/>
                    <a:pt x="19914" y="16713"/>
                  </a:cubicBezTo>
                  <a:cubicBezTo>
                    <a:pt x="19914" y="16813"/>
                    <a:pt x="19881" y="16880"/>
                    <a:pt x="19814" y="16980"/>
                  </a:cubicBezTo>
                  <a:cubicBezTo>
                    <a:pt x="19814" y="17013"/>
                    <a:pt x="19781" y="17080"/>
                    <a:pt x="19747" y="17146"/>
                  </a:cubicBezTo>
                  <a:cubicBezTo>
                    <a:pt x="19714" y="17247"/>
                    <a:pt x="19647" y="17347"/>
                    <a:pt x="19614" y="17447"/>
                  </a:cubicBezTo>
                  <a:cubicBezTo>
                    <a:pt x="19547" y="17547"/>
                    <a:pt x="19514" y="17613"/>
                    <a:pt x="19481" y="17680"/>
                  </a:cubicBezTo>
                  <a:cubicBezTo>
                    <a:pt x="19447" y="17747"/>
                    <a:pt x="19381" y="17814"/>
                    <a:pt x="19347" y="17880"/>
                  </a:cubicBezTo>
                  <a:cubicBezTo>
                    <a:pt x="19314" y="17914"/>
                    <a:pt x="19280" y="17980"/>
                    <a:pt x="19247" y="18014"/>
                  </a:cubicBezTo>
                  <a:cubicBezTo>
                    <a:pt x="19214" y="18047"/>
                    <a:pt x="19214" y="18080"/>
                    <a:pt x="19180" y="18147"/>
                  </a:cubicBezTo>
                  <a:cubicBezTo>
                    <a:pt x="19114" y="18214"/>
                    <a:pt x="19080" y="18281"/>
                    <a:pt x="19014" y="18347"/>
                  </a:cubicBezTo>
                  <a:lnTo>
                    <a:pt x="18914" y="18447"/>
                  </a:lnTo>
                  <a:cubicBezTo>
                    <a:pt x="18880" y="18514"/>
                    <a:pt x="18813" y="18581"/>
                    <a:pt x="18747" y="18648"/>
                  </a:cubicBezTo>
                  <a:cubicBezTo>
                    <a:pt x="18713" y="18681"/>
                    <a:pt x="18680" y="18714"/>
                    <a:pt x="18647" y="18748"/>
                  </a:cubicBezTo>
                  <a:cubicBezTo>
                    <a:pt x="18513" y="18848"/>
                    <a:pt x="18413" y="18981"/>
                    <a:pt x="18246" y="19081"/>
                  </a:cubicBezTo>
                  <a:cubicBezTo>
                    <a:pt x="18213" y="19115"/>
                    <a:pt x="18180" y="19148"/>
                    <a:pt x="18146" y="19181"/>
                  </a:cubicBezTo>
                  <a:cubicBezTo>
                    <a:pt x="18080" y="19215"/>
                    <a:pt x="18013" y="19281"/>
                    <a:pt x="17946" y="19348"/>
                  </a:cubicBezTo>
                  <a:cubicBezTo>
                    <a:pt x="17879" y="19381"/>
                    <a:pt x="17813" y="19448"/>
                    <a:pt x="17713" y="19481"/>
                  </a:cubicBezTo>
                  <a:cubicBezTo>
                    <a:pt x="17679" y="19515"/>
                    <a:pt x="17646" y="19515"/>
                    <a:pt x="17613" y="19548"/>
                  </a:cubicBezTo>
                  <a:cubicBezTo>
                    <a:pt x="17546" y="19615"/>
                    <a:pt x="17446" y="19648"/>
                    <a:pt x="17379" y="19682"/>
                  </a:cubicBezTo>
                  <a:cubicBezTo>
                    <a:pt x="16645" y="20082"/>
                    <a:pt x="15778" y="20349"/>
                    <a:pt x="14877" y="20349"/>
                  </a:cubicBezTo>
                  <a:cubicBezTo>
                    <a:pt x="14802" y="20352"/>
                    <a:pt x="14728" y="20354"/>
                    <a:pt x="14654" y="20354"/>
                  </a:cubicBezTo>
                  <a:cubicBezTo>
                    <a:pt x="14001" y="20354"/>
                    <a:pt x="13375" y="20225"/>
                    <a:pt x="12776" y="20015"/>
                  </a:cubicBezTo>
                  <a:cubicBezTo>
                    <a:pt x="12742" y="19982"/>
                    <a:pt x="12676" y="19982"/>
                    <a:pt x="12609" y="19948"/>
                  </a:cubicBezTo>
                  <a:cubicBezTo>
                    <a:pt x="12542" y="19915"/>
                    <a:pt x="12509" y="19915"/>
                    <a:pt x="12442" y="19882"/>
                  </a:cubicBezTo>
                  <a:cubicBezTo>
                    <a:pt x="12275" y="19815"/>
                    <a:pt x="12142" y="19715"/>
                    <a:pt x="11975" y="19648"/>
                  </a:cubicBezTo>
                  <a:cubicBezTo>
                    <a:pt x="11875" y="19582"/>
                    <a:pt x="11808" y="19548"/>
                    <a:pt x="11742" y="19481"/>
                  </a:cubicBezTo>
                  <a:cubicBezTo>
                    <a:pt x="11675" y="19448"/>
                    <a:pt x="11575" y="19415"/>
                    <a:pt x="11508" y="19348"/>
                  </a:cubicBezTo>
                  <a:cubicBezTo>
                    <a:pt x="11475" y="19315"/>
                    <a:pt x="11442" y="19281"/>
                    <a:pt x="11408" y="19248"/>
                  </a:cubicBezTo>
                  <a:cubicBezTo>
                    <a:pt x="11208" y="19115"/>
                    <a:pt x="11008" y="18948"/>
                    <a:pt x="10808" y="18781"/>
                  </a:cubicBezTo>
                  <a:cubicBezTo>
                    <a:pt x="10641" y="18581"/>
                    <a:pt x="10474" y="18381"/>
                    <a:pt x="10307" y="18181"/>
                  </a:cubicBezTo>
                  <a:cubicBezTo>
                    <a:pt x="10241" y="18114"/>
                    <a:pt x="10207" y="18014"/>
                    <a:pt x="10141" y="17947"/>
                  </a:cubicBezTo>
                  <a:cubicBezTo>
                    <a:pt x="9974" y="17680"/>
                    <a:pt x="9807" y="17413"/>
                    <a:pt x="9674" y="17146"/>
                  </a:cubicBezTo>
                  <a:cubicBezTo>
                    <a:pt x="9373" y="16479"/>
                    <a:pt x="9207" y="15745"/>
                    <a:pt x="9173" y="14978"/>
                  </a:cubicBezTo>
                  <a:cubicBezTo>
                    <a:pt x="9140" y="13344"/>
                    <a:pt x="9807" y="11843"/>
                    <a:pt x="10874" y="10809"/>
                  </a:cubicBezTo>
                  <a:cubicBezTo>
                    <a:pt x="10975" y="10708"/>
                    <a:pt x="11075" y="10642"/>
                    <a:pt x="11175" y="10542"/>
                  </a:cubicBezTo>
                  <a:cubicBezTo>
                    <a:pt x="11208" y="10508"/>
                    <a:pt x="11241" y="10508"/>
                    <a:pt x="11275" y="10475"/>
                  </a:cubicBezTo>
                  <a:cubicBezTo>
                    <a:pt x="11375" y="10408"/>
                    <a:pt x="11442" y="10342"/>
                    <a:pt x="11508" y="10308"/>
                  </a:cubicBezTo>
                  <a:cubicBezTo>
                    <a:pt x="11708" y="10141"/>
                    <a:pt x="11942" y="10008"/>
                    <a:pt x="12175" y="9875"/>
                  </a:cubicBezTo>
                  <a:cubicBezTo>
                    <a:pt x="12275" y="9841"/>
                    <a:pt x="12342" y="9808"/>
                    <a:pt x="12442" y="9774"/>
                  </a:cubicBezTo>
                  <a:cubicBezTo>
                    <a:pt x="13076" y="9474"/>
                    <a:pt x="13810" y="9307"/>
                    <a:pt x="14577" y="9274"/>
                  </a:cubicBezTo>
                  <a:cubicBezTo>
                    <a:pt x="14642" y="9272"/>
                    <a:pt x="14707" y="9271"/>
                    <a:pt x="14772" y="9271"/>
                  </a:cubicBezTo>
                  <a:close/>
                  <a:moveTo>
                    <a:pt x="16245" y="1"/>
                  </a:moveTo>
                  <a:lnTo>
                    <a:pt x="12409" y="101"/>
                  </a:lnTo>
                  <a:cubicBezTo>
                    <a:pt x="11909" y="101"/>
                    <a:pt x="11742" y="468"/>
                    <a:pt x="11742" y="968"/>
                  </a:cubicBezTo>
                  <a:lnTo>
                    <a:pt x="11808" y="3170"/>
                  </a:lnTo>
                  <a:cubicBezTo>
                    <a:pt x="10407" y="3503"/>
                    <a:pt x="9307" y="4037"/>
                    <a:pt x="8273" y="4704"/>
                  </a:cubicBezTo>
                  <a:lnTo>
                    <a:pt x="8239" y="4704"/>
                  </a:lnTo>
                  <a:lnTo>
                    <a:pt x="6605" y="3203"/>
                  </a:lnTo>
                  <a:cubicBezTo>
                    <a:pt x="6426" y="3040"/>
                    <a:pt x="6199" y="2957"/>
                    <a:pt x="5975" y="2957"/>
                  </a:cubicBezTo>
                  <a:cubicBezTo>
                    <a:pt x="5740" y="2957"/>
                    <a:pt x="5508" y="3049"/>
                    <a:pt x="5337" y="3236"/>
                  </a:cubicBezTo>
                  <a:lnTo>
                    <a:pt x="2669" y="6005"/>
                  </a:lnTo>
                  <a:cubicBezTo>
                    <a:pt x="2335" y="6372"/>
                    <a:pt x="2335" y="6939"/>
                    <a:pt x="2702" y="7273"/>
                  </a:cubicBezTo>
                  <a:lnTo>
                    <a:pt x="4303" y="8874"/>
                  </a:lnTo>
                  <a:cubicBezTo>
                    <a:pt x="3669" y="9941"/>
                    <a:pt x="3202" y="11009"/>
                    <a:pt x="2969" y="12410"/>
                  </a:cubicBezTo>
                  <a:lnTo>
                    <a:pt x="734" y="12476"/>
                  </a:lnTo>
                  <a:cubicBezTo>
                    <a:pt x="267" y="12476"/>
                    <a:pt x="0" y="12777"/>
                    <a:pt x="0" y="13277"/>
                  </a:cubicBezTo>
                  <a:lnTo>
                    <a:pt x="100" y="17113"/>
                  </a:lnTo>
                  <a:cubicBezTo>
                    <a:pt x="100" y="17613"/>
                    <a:pt x="400" y="17947"/>
                    <a:pt x="901" y="17947"/>
                  </a:cubicBezTo>
                  <a:lnTo>
                    <a:pt x="3102" y="17880"/>
                  </a:lnTo>
                  <a:cubicBezTo>
                    <a:pt x="3436" y="19281"/>
                    <a:pt x="3970" y="20282"/>
                    <a:pt x="4637" y="21316"/>
                  </a:cubicBezTo>
                  <a:lnTo>
                    <a:pt x="3102" y="22951"/>
                  </a:lnTo>
                  <a:cubicBezTo>
                    <a:pt x="2769" y="23284"/>
                    <a:pt x="2769" y="23851"/>
                    <a:pt x="3136" y="24218"/>
                  </a:cubicBezTo>
                  <a:lnTo>
                    <a:pt x="5938" y="26853"/>
                  </a:lnTo>
                  <a:cubicBezTo>
                    <a:pt x="6100" y="27016"/>
                    <a:pt x="6319" y="27100"/>
                    <a:pt x="6539" y="27100"/>
                  </a:cubicBezTo>
                  <a:cubicBezTo>
                    <a:pt x="6769" y="27100"/>
                    <a:pt x="7001" y="27008"/>
                    <a:pt x="7172" y="26820"/>
                  </a:cubicBezTo>
                  <a:lnTo>
                    <a:pt x="8806" y="25219"/>
                  </a:lnTo>
                  <a:cubicBezTo>
                    <a:pt x="9907" y="25853"/>
                    <a:pt x="11008" y="26286"/>
                    <a:pt x="12409" y="26553"/>
                  </a:cubicBezTo>
                  <a:lnTo>
                    <a:pt x="12442" y="28755"/>
                  </a:lnTo>
                  <a:cubicBezTo>
                    <a:pt x="12476" y="29255"/>
                    <a:pt x="12676" y="29689"/>
                    <a:pt x="13176" y="29689"/>
                  </a:cubicBezTo>
                  <a:lnTo>
                    <a:pt x="17012" y="29589"/>
                  </a:lnTo>
                  <a:cubicBezTo>
                    <a:pt x="17513" y="29555"/>
                    <a:pt x="17946" y="29122"/>
                    <a:pt x="17913" y="28621"/>
                  </a:cubicBezTo>
                  <a:lnTo>
                    <a:pt x="17879" y="26420"/>
                  </a:lnTo>
                  <a:cubicBezTo>
                    <a:pt x="19247" y="26053"/>
                    <a:pt x="20214" y="25552"/>
                    <a:pt x="21249" y="24885"/>
                  </a:cubicBezTo>
                  <a:lnTo>
                    <a:pt x="22850" y="26420"/>
                  </a:lnTo>
                  <a:cubicBezTo>
                    <a:pt x="23024" y="26578"/>
                    <a:pt x="23243" y="26654"/>
                    <a:pt x="23462" y="26654"/>
                  </a:cubicBezTo>
                  <a:cubicBezTo>
                    <a:pt x="23703" y="26654"/>
                    <a:pt x="23942" y="26561"/>
                    <a:pt x="24117" y="26386"/>
                  </a:cubicBezTo>
                  <a:lnTo>
                    <a:pt x="26786" y="23584"/>
                  </a:lnTo>
                  <a:cubicBezTo>
                    <a:pt x="27119" y="23217"/>
                    <a:pt x="27086" y="22650"/>
                    <a:pt x="26752" y="22317"/>
                  </a:cubicBezTo>
                  <a:lnTo>
                    <a:pt x="25118" y="20782"/>
                  </a:lnTo>
                  <a:cubicBezTo>
                    <a:pt x="25752" y="19682"/>
                    <a:pt x="26219" y="18414"/>
                    <a:pt x="26452" y="17280"/>
                  </a:cubicBezTo>
                  <a:lnTo>
                    <a:pt x="26486" y="17280"/>
                  </a:lnTo>
                  <a:lnTo>
                    <a:pt x="28687" y="17213"/>
                  </a:lnTo>
                  <a:cubicBezTo>
                    <a:pt x="29188" y="17213"/>
                    <a:pt x="29688" y="16813"/>
                    <a:pt x="29688" y="16346"/>
                  </a:cubicBezTo>
                  <a:lnTo>
                    <a:pt x="29554" y="12476"/>
                  </a:lnTo>
                  <a:cubicBezTo>
                    <a:pt x="29554" y="11976"/>
                    <a:pt x="29021" y="11743"/>
                    <a:pt x="28554" y="11743"/>
                  </a:cubicBezTo>
                  <a:lnTo>
                    <a:pt x="26319" y="11809"/>
                  </a:lnTo>
                  <a:cubicBezTo>
                    <a:pt x="25985" y="10408"/>
                    <a:pt x="25452" y="9374"/>
                    <a:pt x="24784" y="8340"/>
                  </a:cubicBezTo>
                  <a:lnTo>
                    <a:pt x="24784" y="8273"/>
                  </a:lnTo>
                  <a:lnTo>
                    <a:pt x="26319" y="6672"/>
                  </a:lnTo>
                  <a:cubicBezTo>
                    <a:pt x="26652" y="6305"/>
                    <a:pt x="26652" y="5738"/>
                    <a:pt x="26285" y="5405"/>
                  </a:cubicBezTo>
                  <a:lnTo>
                    <a:pt x="23483" y="2736"/>
                  </a:lnTo>
                  <a:cubicBezTo>
                    <a:pt x="23325" y="2578"/>
                    <a:pt x="23114" y="2502"/>
                    <a:pt x="22900" y="2502"/>
                  </a:cubicBezTo>
                  <a:cubicBezTo>
                    <a:pt x="22664" y="2502"/>
                    <a:pt x="22424" y="2594"/>
                    <a:pt x="22249" y="2769"/>
                  </a:cubicBezTo>
                  <a:lnTo>
                    <a:pt x="20748" y="4371"/>
                  </a:lnTo>
                  <a:cubicBezTo>
                    <a:pt x="19647" y="3737"/>
                    <a:pt x="18680" y="3303"/>
                    <a:pt x="17279" y="3036"/>
                  </a:cubicBezTo>
                  <a:lnTo>
                    <a:pt x="17212" y="835"/>
                  </a:lnTo>
                  <a:cubicBezTo>
                    <a:pt x="17212" y="334"/>
                    <a:pt x="16745" y="1"/>
                    <a:pt x="16245"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5" name="Google Shape;651;p46">
              <a:extLst>
                <a:ext uri="{FF2B5EF4-FFF2-40B4-BE49-F238E27FC236}">
                  <a16:creationId xmlns:a16="http://schemas.microsoft.com/office/drawing/2014/main" id="{9B48BDED-4467-324C-AD9F-545466965313}"/>
                </a:ext>
              </a:extLst>
            </p:cNvPr>
            <p:cNvSpPr/>
            <p:nvPr/>
          </p:nvSpPr>
          <p:spPr>
            <a:xfrm>
              <a:off x="113375" y="3174225"/>
              <a:ext cx="1613141" cy="1952438"/>
            </a:xfrm>
            <a:custGeom>
              <a:avLst/>
              <a:gdLst/>
              <a:ahLst/>
              <a:cxnLst/>
              <a:rect l="l" t="t" r="r" b="b"/>
              <a:pathLst>
                <a:path w="36794" h="44533" extrusionOk="0">
                  <a:moveTo>
                    <a:pt x="20348" y="0"/>
                  </a:moveTo>
                  <a:lnTo>
                    <a:pt x="15411" y="2602"/>
                  </a:lnTo>
                  <a:lnTo>
                    <a:pt x="10308" y="7572"/>
                  </a:lnTo>
                  <a:lnTo>
                    <a:pt x="8773" y="17713"/>
                  </a:lnTo>
                  <a:lnTo>
                    <a:pt x="6572" y="14944"/>
                  </a:lnTo>
                  <a:lnTo>
                    <a:pt x="6672" y="11809"/>
                  </a:lnTo>
                  <a:cubicBezTo>
                    <a:pt x="6672" y="11809"/>
                    <a:pt x="7939" y="10741"/>
                    <a:pt x="8373" y="9774"/>
                  </a:cubicBezTo>
                  <a:cubicBezTo>
                    <a:pt x="8806" y="8806"/>
                    <a:pt x="8139" y="7005"/>
                    <a:pt x="8139" y="7005"/>
                  </a:cubicBezTo>
                  <a:lnTo>
                    <a:pt x="4337" y="9540"/>
                  </a:lnTo>
                  <a:lnTo>
                    <a:pt x="2769" y="14310"/>
                  </a:lnTo>
                  <a:lnTo>
                    <a:pt x="5204" y="22716"/>
                  </a:lnTo>
                  <a:lnTo>
                    <a:pt x="0" y="31423"/>
                  </a:lnTo>
                  <a:lnTo>
                    <a:pt x="6205" y="44532"/>
                  </a:lnTo>
                  <a:lnTo>
                    <a:pt x="11975" y="43064"/>
                  </a:lnTo>
                  <a:lnTo>
                    <a:pt x="29855" y="35359"/>
                  </a:lnTo>
                  <a:lnTo>
                    <a:pt x="32757" y="26786"/>
                  </a:lnTo>
                  <a:lnTo>
                    <a:pt x="36793" y="21782"/>
                  </a:lnTo>
                  <a:cubicBezTo>
                    <a:pt x="36793" y="21782"/>
                    <a:pt x="34725" y="21582"/>
                    <a:pt x="34024" y="21382"/>
                  </a:cubicBezTo>
                  <a:cubicBezTo>
                    <a:pt x="33960" y="21363"/>
                    <a:pt x="33876" y="21352"/>
                    <a:pt x="33776" y="21352"/>
                  </a:cubicBezTo>
                  <a:cubicBezTo>
                    <a:pt x="32840" y="21352"/>
                    <a:pt x="30465" y="22247"/>
                    <a:pt x="28687" y="25018"/>
                  </a:cubicBezTo>
                  <a:cubicBezTo>
                    <a:pt x="26973" y="27720"/>
                    <a:pt x="25562" y="28322"/>
                    <a:pt x="24367" y="28322"/>
                  </a:cubicBezTo>
                  <a:cubicBezTo>
                    <a:pt x="24191" y="28322"/>
                    <a:pt x="24018" y="28309"/>
                    <a:pt x="23851" y="28287"/>
                  </a:cubicBezTo>
                  <a:cubicBezTo>
                    <a:pt x="22516" y="28154"/>
                    <a:pt x="21049" y="23484"/>
                    <a:pt x="22383" y="21482"/>
                  </a:cubicBezTo>
                  <a:cubicBezTo>
                    <a:pt x="23717" y="19481"/>
                    <a:pt x="28487" y="16645"/>
                    <a:pt x="28487" y="16645"/>
                  </a:cubicBezTo>
                  <a:cubicBezTo>
                    <a:pt x="28487" y="16645"/>
                    <a:pt x="30322" y="17246"/>
                    <a:pt x="32523" y="17880"/>
                  </a:cubicBezTo>
                  <a:cubicBezTo>
                    <a:pt x="32889" y="17978"/>
                    <a:pt x="33218" y="18019"/>
                    <a:pt x="33513" y="18019"/>
                  </a:cubicBezTo>
                  <a:cubicBezTo>
                    <a:pt x="35019" y="18019"/>
                    <a:pt x="35626" y="16946"/>
                    <a:pt x="35626" y="16946"/>
                  </a:cubicBezTo>
                  <a:lnTo>
                    <a:pt x="32690" y="14210"/>
                  </a:lnTo>
                  <a:lnTo>
                    <a:pt x="27953" y="12342"/>
                  </a:lnTo>
                  <a:lnTo>
                    <a:pt x="18780" y="16679"/>
                  </a:lnTo>
                  <a:cubicBezTo>
                    <a:pt x="18780" y="16679"/>
                    <a:pt x="23017" y="9907"/>
                    <a:pt x="23250" y="9173"/>
                  </a:cubicBezTo>
                  <a:cubicBezTo>
                    <a:pt x="23517" y="8473"/>
                    <a:pt x="27120" y="6972"/>
                    <a:pt x="28754" y="5938"/>
                  </a:cubicBezTo>
                  <a:cubicBezTo>
                    <a:pt x="30355" y="4904"/>
                    <a:pt x="30055" y="2469"/>
                    <a:pt x="30055" y="2469"/>
                  </a:cubicBezTo>
                  <a:lnTo>
                    <a:pt x="30055" y="2469"/>
                  </a:lnTo>
                  <a:lnTo>
                    <a:pt x="19447" y="6438"/>
                  </a:lnTo>
                  <a:lnTo>
                    <a:pt x="14444" y="16078"/>
                  </a:lnTo>
                  <a:lnTo>
                    <a:pt x="14310" y="9941"/>
                  </a:lnTo>
                  <a:lnTo>
                    <a:pt x="16645" y="6171"/>
                  </a:lnTo>
                  <a:cubicBezTo>
                    <a:pt x="16645" y="6171"/>
                    <a:pt x="17913" y="5537"/>
                    <a:pt x="19614" y="3970"/>
                  </a:cubicBezTo>
                  <a:cubicBezTo>
                    <a:pt x="21315" y="2369"/>
                    <a:pt x="20348" y="0"/>
                    <a:pt x="20348" y="0"/>
                  </a:cubicBezTo>
                  <a:close/>
                </a:path>
              </a:pathLst>
            </a:custGeom>
            <a:solidFill>
              <a:srgbClr val="F0C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2;p46">
              <a:extLst>
                <a:ext uri="{FF2B5EF4-FFF2-40B4-BE49-F238E27FC236}">
                  <a16:creationId xmlns:a16="http://schemas.microsoft.com/office/drawing/2014/main" id="{B044C956-7524-4247-B0BF-C36833033E97}"/>
                </a:ext>
              </a:extLst>
            </p:cNvPr>
            <p:cNvSpPr/>
            <p:nvPr/>
          </p:nvSpPr>
          <p:spPr>
            <a:xfrm rot="834047">
              <a:off x="2351692" y="2900933"/>
              <a:ext cx="578644" cy="578663"/>
            </a:xfrm>
            <a:custGeom>
              <a:avLst/>
              <a:gdLst/>
              <a:ahLst/>
              <a:cxnLst/>
              <a:rect l="l" t="t" r="r" b="b"/>
              <a:pathLst>
                <a:path w="29688" h="29689" extrusionOk="0">
                  <a:moveTo>
                    <a:pt x="14772" y="9271"/>
                  </a:moveTo>
                  <a:cubicBezTo>
                    <a:pt x="15602" y="9271"/>
                    <a:pt x="16400" y="9467"/>
                    <a:pt x="17112" y="9808"/>
                  </a:cubicBezTo>
                  <a:cubicBezTo>
                    <a:pt x="17179" y="9875"/>
                    <a:pt x="17279" y="9908"/>
                    <a:pt x="17346" y="9941"/>
                  </a:cubicBezTo>
                  <a:cubicBezTo>
                    <a:pt x="17479" y="10008"/>
                    <a:pt x="17579" y="10075"/>
                    <a:pt x="17713" y="10141"/>
                  </a:cubicBezTo>
                  <a:cubicBezTo>
                    <a:pt x="17779" y="10208"/>
                    <a:pt x="17846" y="10241"/>
                    <a:pt x="17913" y="10308"/>
                  </a:cubicBezTo>
                  <a:cubicBezTo>
                    <a:pt x="17946" y="10308"/>
                    <a:pt x="17980" y="10342"/>
                    <a:pt x="18013" y="10375"/>
                  </a:cubicBezTo>
                  <a:cubicBezTo>
                    <a:pt x="18113" y="10442"/>
                    <a:pt x="18180" y="10475"/>
                    <a:pt x="18246" y="10542"/>
                  </a:cubicBezTo>
                  <a:cubicBezTo>
                    <a:pt x="18346" y="10608"/>
                    <a:pt x="18447" y="10708"/>
                    <a:pt x="18547" y="10809"/>
                  </a:cubicBezTo>
                  <a:lnTo>
                    <a:pt x="18713" y="10975"/>
                  </a:lnTo>
                  <a:cubicBezTo>
                    <a:pt x="18880" y="11142"/>
                    <a:pt x="19014" y="11309"/>
                    <a:pt x="19147" y="11509"/>
                  </a:cubicBezTo>
                  <a:cubicBezTo>
                    <a:pt x="19214" y="11576"/>
                    <a:pt x="19247" y="11642"/>
                    <a:pt x="19314" y="11709"/>
                  </a:cubicBezTo>
                  <a:cubicBezTo>
                    <a:pt x="19347" y="11776"/>
                    <a:pt x="19414" y="11876"/>
                    <a:pt x="19447" y="11943"/>
                  </a:cubicBezTo>
                  <a:cubicBezTo>
                    <a:pt x="19514" y="12043"/>
                    <a:pt x="19581" y="12176"/>
                    <a:pt x="19647" y="12276"/>
                  </a:cubicBezTo>
                  <a:cubicBezTo>
                    <a:pt x="20014" y="13010"/>
                    <a:pt x="20248" y="13811"/>
                    <a:pt x="20248" y="14678"/>
                  </a:cubicBezTo>
                  <a:cubicBezTo>
                    <a:pt x="20281" y="15145"/>
                    <a:pt x="20214" y="15612"/>
                    <a:pt x="20114" y="16079"/>
                  </a:cubicBezTo>
                  <a:cubicBezTo>
                    <a:pt x="20114" y="16146"/>
                    <a:pt x="20081" y="16246"/>
                    <a:pt x="20048" y="16346"/>
                  </a:cubicBezTo>
                  <a:cubicBezTo>
                    <a:pt x="20014" y="16479"/>
                    <a:pt x="19981" y="16579"/>
                    <a:pt x="19914" y="16713"/>
                  </a:cubicBezTo>
                  <a:cubicBezTo>
                    <a:pt x="19914" y="16813"/>
                    <a:pt x="19881" y="16880"/>
                    <a:pt x="19814" y="16980"/>
                  </a:cubicBezTo>
                  <a:cubicBezTo>
                    <a:pt x="19814" y="17013"/>
                    <a:pt x="19781" y="17080"/>
                    <a:pt x="19747" y="17146"/>
                  </a:cubicBezTo>
                  <a:cubicBezTo>
                    <a:pt x="19714" y="17247"/>
                    <a:pt x="19647" y="17347"/>
                    <a:pt x="19614" y="17447"/>
                  </a:cubicBezTo>
                  <a:cubicBezTo>
                    <a:pt x="19547" y="17547"/>
                    <a:pt x="19514" y="17613"/>
                    <a:pt x="19481" y="17680"/>
                  </a:cubicBezTo>
                  <a:cubicBezTo>
                    <a:pt x="19447" y="17747"/>
                    <a:pt x="19381" y="17814"/>
                    <a:pt x="19347" y="17880"/>
                  </a:cubicBezTo>
                  <a:cubicBezTo>
                    <a:pt x="19314" y="17914"/>
                    <a:pt x="19280" y="17980"/>
                    <a:pt x="19247" y="18014"/>
                  </a:cubicBezTo>
                  <a:cubicBezTo>
                    <a:pt x="19214" y="18047"/>
                    <a:pt x="19214" y="18080"/>
                    <a:pt x="19180" y="18147"/>
                  </a:cubicBezTo>
                  <a:cubicBezTo>
                    <a:pt x="19114" y="18214"/>
                    <a:pt x="19080" y="18281"/>
                    <a:pt x="19014" y="18347"/>
                  </a:cubicBezTo>
                  <a:lnTo>
                    <a:pt x="18914" y="18447"/>
                  </a:lnTo>
                  <a:cubicBezTo>
                    <a:pt x="18880" y="18514"/>
                    <a:pt x="18813" y="18581"/>
                    <a:pt x="18747" y="18648"/>
                  </a:cubicBezTo>
                  <a:cubicBezTo>
                    <a:pt x="18713" y="18681"/>
                    <a:pt x="18680" y="18714"/>
                    <a:pt x="18647" y="18748"/>
                  </a:cubicBezTo>
                  <a:cubicBezTo>
                    <a:pt x="18513" y="18848"/>
                    <a:pt x="18413" y="18981"/>
                    <a:pt x="18246" y="19081"/>
                  </a:cubicBezTo>
                  <a:cubicBezTo>
                    <a:pt x="18213" y="19115"/>
                    <a:pt x="18180" y="19148"/>
                    <a:pt x="18146" y="19181"/>
                  </a:cubicBezTo>
                  <a:cubicBezTo>
                    <a:pt x="18080" y="19215"/>
                    <a:pt x="18013" y="19281"/>
                    <a:pt x="17946" y="19348"/>
                  </a:cubicBezTo>
                  <a:cubicBezTo>
                    <a:pt x="17879" y="19381"/>
                    <a:pt x="17813" y="19448"/>
                    <a:pt x="17713" y="19481"/>
                  </a:cubicBezTo>
                  <a:cubicBezTo>
                    <a:pt x="17679" y="19515"/>
                    <a:pt x="17646" y="19515"/>
                    <a:pt x="17613" y="19548"/>
                  </a:cubicBezTo>
                  <a:cubicBezTo>
                    <a:pt x="17546" y="19615"/>
                    <a:pt x="17446" y="19648"/>
                    <a:pt x="17379" y="19682"/>
                  </a:cubicBezTo>
                  <a:cubicBezTo>
                    <a:pt x="16645" y="20082"/>
                    <a:pt x="15778" y="20349"/>
                    <a:pt x="14877" y="20349"/>
                  </a:cubicBezTo>
                  <a:cubicBezTo>
                    <a:pt x="14802" y="20352"/>
                    <a:pt x="14728" y="20354"/>
                    <a:pt x="14654" y="20354"/>
                  </a:cubicBezTo>
                  <a:cubicBezTo>
                    <a:pt x="14001" y="20354"/>
                    <a:pt x="13375" y="20225"/>
                    <a:pt x="12776" y="20015"/>
                  </a:cubicBezTo>
                  <a:cubicBezTo>
                    <a:pt x="12742" y="19982"/>
                    <a:pt x="12676" y="19982"/>
                    <a:pt x="12609" y="19948"/>
                  </a:cubicBezTo>
                  <a:cubicBezTo>
                    <a:pt x="12542" y="19915"/>
                    <a:pt x="12509" y="19915"/>
                    <a:pt x="12442" y="19882"/>
                  </a:cubicBezTo>
                  <a:cubicBezTo>
                    <a:pt x="12275" y="19815"/>
                    <a:pt x="12142" y="19715"/>
                    <a:pt x="11975" y="19648"/>
                  </a:cubicBezTo>
                  <a:cubicBezTo>
                    <a:pt x="11875" y="19582"/>
                    <a:pt x="11808" y="19548"/>
                    <a:pt x="11742" y="19481"/>
                  </a:cubicBezTo>
                  <a:cubicBezTo>
                    <a:pt x="11675" y="19448"/>
                    <a:pt x="11575" y="19415"/>
                    <a:pt x="11508" y="19348"/>
                  </a:cubicBezTo>
                  <a:cubicBezTo>
                    <a:pt x="11475" y="19315"/>
                    <a:pt x="11442" y="19281"/>
                    <a:pt x="11408" y="19248"/>
                  </a:cubicBezTo>
                  <a:cubicBezTo>
                    <a:pt x="11208" y="19115"/>
                    <a:pt x="11008" y="18948"/>
                    <a:pt x="10808" y="18781"/>
                  </a:cubicBezTo>
                  <a:cubicBezTo>
                    <a:pt x="10641" y="18581"/>
                    <a:pt x="10474" y="18381"/>
                    <a:pt x="10307" y="18181"/>
                  </a:cubicBezTo>
                  <a:cubicBezTo>
                    <a:pt x="10241" y="18114"/>
                    <a:pt x="10207" y="18014"/>
                    <a:pt x="10141" y="17947"/>
                  </a:cubicBezTo>
                  <a:cubicBezTo>
                    <a:pt x="9974" y="17680"/>
                    <a:pt x="9807" y="17413"/>
                    <a:pt x="9674" y="17146"/>
                  </a:cubicBezTo>
                  <a:cubicBezTo>
                    <a:pt x="9373" y="16479"/>
                    <a:pt x="9207" y="15745"/>
                    <a:pt x="9173" y="14978"/>
                  </a:cubicBezTo>
                  <a:cubicBezTo>
                    <a:pt x="9140" y="13344"/>
                    <a:pt x="9807" y="11843"/>
                    <a:pt x="10874" y="10809"/>
                  </a:cubicBezTo>
                  <a:cubicBezTo>
                    <a:pt x="10975" y="10708"/>
                    <a:pt x="11075" y="10642"/>
                    <a:pt x="11175" y="10542"/>
                  </a:cubicBezTo>
                  <a:cubicBezTo>
                    <a:pt x="11208" y="10508"/>
                    <a:pt x="11241" y="10508"/>
                    <a:pt x="11275" y="10475"/>
                  </a:cubicBezTo>
                  <a:cubicBezTo>
                    <a:pt x="11375" y="10408"/>
                    <a:pt x="11442" y="10342"/>
                    <a:pt x="11508" y="10308"/>
                  </a:cubicBezTo>
                  <a:cubicBezTo>
                    <a:pt x="11708" y="10141"/>
                    <a:pt x="11942" y="10008"/>
                    <a:pt x="12175" y="9875"/>
                  </a:cubicBezTo>
                  <a:cubicBezTo>
                    <a:pt x="12275" y="9841"/>
                    <a:pt x="12342" y="9808"/>
                    <a:pt x="12442" y="9774"/>
                  </a:cubicBezTo>
                  <a:cubicBezTo>
                    <a:pt x="13076" y="9474"/>
                    <a:pt x="13810" y="9307"/>
                    <a:pt x="14577" y="9274"/>
                  </a:cubicBezTo>
                  <a:cubicBezTo>
                    <a:pt x="14642" y="9272"/>
                    <a:pt x="14707" y="9271"/>
                    <a:pt x="14772" y="9271"/>
                  </a:cubicBezTo>
                  <a:close/>
                  <a:moveTo>
                    <a:pt x="16245" y="1"/>
                  </a:moveTo>
                  <a:lnTo>
                    <a:pt x="12409" y="101"/>
                  </a:lnTo>
                  <a:cubicBezTo>
                    <a:pt x="11909" y="101"/>
                    <a:pt x="11742" y="468"/>
                    <a:pt x="11742" y="968"/>
                  </a:cubicBezTo>
                  <a:lnTo>
                    <a:pt x="11808" y="3170"/>
                  </a:lnTo>
                  <a:cubicBezTo>
                    <a:pt x="10407" y="3503"/>
                    <a:pt x="9307" y="4037"/>
                    <a:pt x="8273" y="4704"/>
                  </a:cubicBezTo>
                  <a:lnTo>
                    <a:pt x="8239" y="4704"/>
                  </a:lnTo>
                  <a:lnTo>
                    <a:pt x="6605" y="3203"/>
                  </a:lnTo>
                  <a:cubicBezTo>
                    <a:pt x="6426" y="3040"/>
                    <a:pt x="6199" y="2957"/>
                    <a:pt x="5975" y="2957"/>
                  </a:cubicBezTo>
                  <a:cubicBezTo>
                    <a:pt x="5740" y="2957"/>
                    <a:pt x="5508" y="3049"/>
                    <a:pt x="5337" y="3236"/>
                  </a:cubicBezTo>
                  <a:lnTo>
                    <a:pt x="2669" y="6005"/>
                  </a:lnTo>
                  <a:cubicBezTo>
                    <a:pt x="2335" y="6372"/>
                    <a:pt x="2335" y="6939"/>
                    <a:pt x="2702" y="7273"/>
                  </a:cubicBezTo>
                  <a:lnTo>
                    <a:pt x="4303" y="8874"/>
                  </a:lnTo>
                  <a:cubicBezTo>
                    <a:pt x="3669" y="9941"/>
                    <a:pt x="3202" y="11009"/>
                    <a:pt x="2969" y="12410"/>
                  </a:cubicBezTo>
                  <a:lnTo>
                    <a:pt x="734" y="12476"/>
                  </a:lnTo>
                  <a:cubicBezTo>
                    <a:pt x="267" y="12476"/>
                    <a:pt x="0" y="12777"/>
                    <a:pt x="0" y="13277"/>
                  </a:cubicBezTo>
                  <a:lnTo>
                    <a:pt x="100" y="17113"/>
                  </a:lnTo>
                  <a:cubicBezTo>
                    <a:pt x="100" y="17613"/>
                    <a:pt x="400" y="17947"/>
                    <a:pt x="901" y="17947"/>
                  </a:cubicBezTo>
                  <a:lnTo>
                    <a:pt x="3102" y="17880"/>
                  </a:lnTo>
                  <a:cubicBezTo>
                    <a:pt x="3436" y="19281"/>
                    <a:pt x="3970" y="20282"/>
                    <a:pt x="4637" y="21316"/>
                  </a:cubicBezTo>
                  <a:lnTo>
                    <a:pt x="3102" y="22951"/>
                  </a:lnTo>
                  <a:cubicBezTo>
                    <a:pt x="2769" y="23284"/>
                    <a:pt x="2769" y="23851"/>
                    <a:pt x="3136" y="24218"/>
                  </a:cubicBezTo>
                  <a:lnTo>
                    <a:pt x="5938" y="26853"/>
                  </a:lnTo>
                  <a:cubicBezTo>
                    <a:pt x="6100" y="27016"/>
                    <a:pt x="6319" y="27100"/>
                    <a:pt x="6539" y="27100"/>
                  </a:cubicBezTo>
                  <a:cubicBezTo>
                    <a:pt x="6769" y="27100"/>
                    <a:pt x="7001" y="27008"/>
                    <a:pt x="7172" y="26820"/>
                  </a:cubicBezTo>
                  <a:lnTo>
                    <a:pt x="8806" y="25219"/>
                  </a:lnTo>
                  <a:cubicBezTo>
                    <a:pt x="9907" y="25853"/>
                    <a:pt x="11008" y="26286"/>
                    <a:pt x="12409" y="26553"/>
                  </a:cubicBezTo>
                  <a:lnTo>
                    <a:pt x="12442" y="28755"/>
                  </a:lnTo>
                  <a:cubicBezTo>
                    <a:pt x="12476" y="29255"/>
                    <a:pt x="12676" y="29689"/>
                    <a:pt x="13176" y="29689"/>
                  </a:cubicBezTo>
                  <a:lnTo>
                    <a:pt x="17012" y="29589"/>
                  </a:lnTo>
                  <a:cubicBezTo>
                    <a:pt x="17513" y="29555"/>
                    <a:pt x="17946" y="29122"/>
                    <a:pt x="17913" y="28621"/>
                  </a:cubicBezTo>
                  <a:lnTo>
                    <a:pt x="17879" y="26420"/>
                  </a:lnTo>
                  <a:cubicBezTo>
                    <a:pt x="19247" y="26053"/>
                    <a:pt x="20214" y="25552"/>
                    <a:pt x="21249" y="24885"/>
                  </a:cubicBezTo>
                  <a:lnTo>
                    <a:pt x="22850" y="26420"/>
                  </a:lnTo>
                  <a:cubicBezTo>
                    <a:pt x="23024" y="26578"/>
                    <a:pt x="23243" y="26654"/>
                    <a:pt x="23462" y="26654"/>
                  </a:cubicBezTo>
                  <a:cubicBezTo>
                    <a:pt x="23703" y="26654"/>
                    <a:pt x="23942" y="26561"/>
                    <a:pt x="24117" y="26386"/>
                  </a:cubicBezTo>
                  <a:lnTo>
                    <a:pt x="26786" y="23584"/>
                  </a:lnTo>
                  <a:cubicBezTo>
                    <a:pt x="27119" y="23217"/>
                    <a:pt x="27086" y="22650"/>
                    <a:pt x="26752" y="22317"/>
                  </a:cubicBezTo>
                  <a:lnTo>
                    <a:pt x="25118" y="20782"/>
                  </a:lnTo>
                  <a:cubicBezTo>
                    <a:pt x="25752" y="19682"/>
                    <a:pt x="26219" y="18414"/>
                    <a:pt x="26452" y="17280"/>
                  </a:cubicBezTo>
                  <a:lnTo>
                    <a:pt x="26486" y="17280"/>
                  </a:lnTo>
                  <a:lnTo>
                    <a:pt x="28687" y="17213"/>
                  </a:lnTo>
                  <a:cubicBezTo>
                    <a:pt x="29188" y="17213"/>
                    <a:pt x="29688" y="16813"/>
                    <a:pt x="29688" y="16346"/>
                  </a:cubicBezTo>
                  <a:lnTo>
                    <a:pt x="29554" y="12476"/>
                  </a:lnTo>
                  <a:cubicBezTo>
                    <a:pt x="29554" y="11976"/>
                    <a:pt x="29021" y="11743"/>
                    <a:pt x="28554" y="11743"/>
                  </a:cubicBezTo>
                  <a:lnTo>
                    <a:pt x="26319" y="11809"/>
                  </a:lnTo>
                  <a:cubicBezTo>
                    <a:pt x="25985" y="10408"/>
                    <a:pt x="25452" y="9374"/>
                    <a:pt x="24784" y="8340"/>
                  </a:cubicBezTo>
                  <a:lnTo>
                    <a:pt x="24784" y="8273"/>
                  </a:lnTo>
                  <a:lnTo>
                    <a:pt x="26319" y="6672"/>
                  </a:lnTo>
                  <a:cubicBezTo>
                    <a:pt x="26652" y="6305"/>
                    <a:pt x="26652" y="5738"/>
                    <a:pt x="26285" y="5405"/>
                  </a:cubicBezTo>
                  <a:lnTo>
                    <a:pt x="23483" y="2736"/>
                  </a:lnTo>
                  <a:cubicBezTo>
                    <a:pt x="23325" y="2578"/>
                    <a:pt x="23114" y="2502"/>
                    <a:pt x="22900" y="2502"/>
                  </a:cubicBezTo>
                  <a:cubicBezTo>
                    <a:pt x="22664" y="2502"/>
                    <a:pt x="22424" y="2594"/>
                    <a:pt x="22249" y="2769"/>
                  </a:cubicBezTo>
                  <a:lnTo>
                    <a:pt x="20748" y="4371"/>
                  </a:lnTo>
                  <a:cubicBezTo>
                    <a:pt x="19647" y="3737"/>
                    <a:pt x="18680" y="3303"/>
                    <a:pt x="17279" y="3036"/>
                  </a:cubicBezTo>
                  <a:lnTo>
                    <a:pt x="17212" y="835"/>
                  </a:lnTo>
                  <a:cubicBezTo>
                    <a:pt x="17212" y="334"/>
                    <a:pt x="16745" y="1"/>
                    <a:pt x="16245"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7" name="Google Shape;653;p46">
              <a:extLst>
                <a:ext uri="{FF2B5EF4-FFF2-40B4-BE49-F238E27FC236}">
                  <a16:creationId xmlns:a16="http://schemas.microsoft.com/office/drawing/2014/main" id="{EF331670-BB75-3448-A6FF-6D1F95553C79}"/>
                </a:ext>
              </a:extLst>
            </p:cNvPr>
            <p:cNvSpPr/>
            <p:nvPr/>
          </p:nvSpPr>
          <p:spPr>
            <a:xfrm flipH="1">
              <a:off x="-71429" y="4362444"/>
              <a:ext cx="644658" cy="781009"/>
            </a:xfrm>
            <a:custGeom>
              <a:avLst/>
              <a:gdLst/>
              <a:ahLst/>
              <a:cxnLst/>
              <a:rect l="l" t="t" r="r" b="b"/>
              <a:pathLst>
                <a:path w="29718" h="33909" extrusionOk="0">
                  <a:moveTo>
                    <a:pt x="28575" y="0"/>
                  </a:moveTo>
                  <a:lnTo>
                    <a:pt x="0" y="33909"/>
                  </a:lnTo>
                  <a:lnTo>
                    <a:pt x="29718" y="33909"/>
                  </a:lnTo>
                  <a:close/>
                </a:path>
              </a:pathLst>
            </a:custGeom>
            <a:solidFill>
              <a:schemeClr val="lt2"/>
            </a:solidFill>
            <a:ln>
              <a:noFill/>
            </a:ln>
          </p:spPr>
        </p:sp>
      </p:grpSp>
      <p:sp>
        <p:nvSpPr>
          <p:cNvPr id="48" name="TextBox 47">
            <a:extLst>
              <a:ext uri="{FF2B5EF4-FFF2-40B4-BE49-F238E27FC236}">
                <a16:creationId xmlns:a16="http://schemas.microsoft.com/office/drawing/2014/main" id="{9FF7A38E-6443-E747-A822-ECE2D84F39CB}"/>
              </a:ext>
            </a:extLst>
          </p:cNvPr>
          <p:cNvSpPr txBox="1"/>
          <p:nvPr/>
        </p:nvSpPr>
        <p:spPr>
          <a:xfrm>
            <a:off x="554565" y="473289"/>
            <a:ext cx="4674235" cy="707886"/>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EMPATHY MAP</a:t>
            </a:r>
          </a:p>
        </p:txBody>
      </p:sp>
      <p:sp>
        <p:nvSpPr>
          <p:cNvPr id="8" name="TextBox 7">
            <a:extLst>
              <a:ext uri="{FF2B5EF4-FFF2-40B4-BE49-F238E27FC236}">
                <a16:creationId xmlns:a16="http://schemas.microsoft.com/office/drawing/2014/main" id="{8C2B0B02-1251-D64B-B8E8-D5254C1089ED}"/>
              </a:ext>
            </a:extLst>
          </p:cNvPr>
          <p:cNvSpPr txBox="1"/>
          <p:nvPr/>
        </p:nvSpPr>
        <p:spPr>
          <a:xfrm>
            <a:off x="2125384" y="5439768"/>
            <a:ext cx="3872150" cy="384721"/>
          </a:xfrm>
          <a:prstGeom prst="rect">
            <a:avLst/>
          </a:prstGeom>
          <a:noFill/>
          <a:ln>
            <a:noFill/>
          </a:ln>
        </p:spPr>
        <p:txBody>
          <a:bodyPr wrap="none" rtlCol="0">
            <a:spAutoFit/>
          </a:bodyPr>
          <a:lstStyle/>
          <a:p>
            <a:pPr rtl="1"/>
            <a:r>
              <a:rPr lang="en-SA" sz="1900" dirty="0">
                <a:solidFill>
                  <a:schemeClr val="tx1">
                    <a:lumMod val="65000"/>
                    <a:lumOff val="35000"/>
                  </a:schemeClr>
                </a:solidFill>
              </a:rPr>
              <a:t>- They are afraid, worried, and scared</a:t>
            </a:r>
          </a:p>
        </p:txBody>
      </p:sp>
      <p:sp>
        <p:nvSpPr>
          <p:cNvPr id="9" name="TextBox 8">
            <a:extLst>
              <a:ext uri="{FF2B5EF4-FFF2-40B4-BE49-F238E27FC236}">
                <a16:creationId xmlns:a16="http://schemas.microsoft.com/office/drawing/2014/main" id="{AD9038D2-2214-8E4B-9E83-3824361F3F43}"/>
              </a:ext>
            </a:extLst>
          </p:cNvPr>
          <p:cNvSpPr txBox="1"/>
          <p:nvPr/>
        </p:nvSpPr>
        <p:spPr>
          <a:xfrm>
            <a:off x="6870452" y="439148"/>
            <a:ext cx="4617098" cy="1831271"/>
          </a:xfrm>
          <a:prstGeom prst="rect">
            <a:avLst/>
          </a:prstGeom>
          <a:noFill/>
          <a:ln>
            <a:noFill/>
          </a:ln>
        </p:spPr>
        <p:txBody>
          <a:bodyPr wrap="square" rtlCol="0">
            <a:spAutoFit/>
          </a:bodyPr>
          <a:lstStyle/>
          <a:p>
            <a:r>
              <a:rPr lang="en-US" sz="1900" dirty="0">
                <a:solidFill>
                  <a:schemeClr val="tx1">
                    <a:lumMod val="65000"/>
                    <a:lumOff val="35000"/>
                  </a:schemeClr>
                </a:solidFill>
              </a:rPr>
              <a:t>- “</a:t>
            </a:r>
            <a:r>
              <a:rPr lang="en-SA" sz="1900" dirty="0">
                <a:solidFill>
                  <a:schemeClr val="tx1">
                    <a:lumMod val="65000"/>
                    <a:lumOff val="35000"/>
                  </a:schemeClr>
                </a:solidFill>
              </a:rPr>
              <a:t>I don’t like to eat healthy food.”</a:t>
            </a:r>
          </a:p>
          <a:p>
            <a:r>
              <a:rPr lang="en-SA" sz="1900" dirty="0">
                <a:solidFill>
                  <a:schemeClr val="tx1">
                    <a:lumMod val="65000"/>
                    <a:lumOff val="35000"/>
                  </a:schemeClr>
                </a:solidFill>
              </a:rPr>
              <a:t>- “I like playing on my iPad because there are so many games. That is not like boring physical games. “</a:t>
            </a:r>
          </a:p>
          <a:p>
            <a:r>
              <a:rPr lang="en-SA" sz="1900" dirty="0">
                <a:solidFill>
                  <a:schemeClr val="tx1">
                    <a:lumMod val="65000"/>
                    <a:lumOff val="35000"/>
                  </a:schemeClr>
                </a:solidFill>
              </a:rPr>
              <a:t>- “I eat pancakes with nutella and berries.”</a:t>
            </a:r>
          </a:p>
          <a:p>
            <a:pPr marL="0" algn="r" defTabSz="914400" rtl="1" eaLnBrk="1" latinLnBrk="0" hangingPunct="1"/>
            <a:endParaRPr lang="en-SA" dirty="0"/>
          </a:p>
        </p:txBody>
      </p:sp>
      <p:sp>
        <p:nvSpPr>
          <p:cNvPr id="49" name="TextBox 48">
            <a:extLst>
              <a:ext uri="{FF2B5EF4-FFF2-40B4-BE49-F238E27FC236}">
                <a16:creationId xmlns:a16="http://schemas.microsoft.com/office/drawing/2014/main" id="{9824AD5D-9AB6-1046-B3AF-405A118A59DB}"/>
              </a:ext>
            </a:extLst>
          </p:cNvPr>
          <p:cNvSpPr txBox="1"/>
          <p:nvPr/>
        </p:nvSpPr>
        <p:spPr>
          <a:xfrm>
            <a:off x="1509693" y="1941131"/>
            <a:ext cx="4617098" cy="1831271"/>
          </a:xfrm>
          <a:prstGeom prst="rect">
            <a:avLst/>
          </a:prstGeom>
          <a:noFill/>
        </p:spPr>
        <p:txBody>
          <a:bodyPr wrap="square" rtlCol="0">
            <a:spAutoFit/>
          </a:bodyPr>
          <a:lstStyle/>
          <a:p>
            <a:r>
              <a:rPr lang="en-SA" sz="1900" dirty="0">
                <a:solidFill>
                  <a:schemeClr val="tx1">
                    <a:lumMod val="65000"/>
                    <a:lumOff val="35000"/>
                  </a:schemeClr>
                </a:solidFill>
              </a:rPr>
              <a:t>- It's not easy to learn new habits.</a:t>
            </a:r>
          </a:p>
          <a:p>
            <a:r>
              <a:rPr lang="en-SA" sz="1900" dirty="0">
                <a:solidFill>
                  <a:schemeClr val="tx1">
                    <a:lumMod val="65000"/>
                    <a:lumOff val="35000"/>
                  </a:schemeClr>
                </a:solidFill>
              </a:rPr>
              <a:t>- It’s difficult to resist sweets and junk food.</a:t>
            </a:r>
          </a:p>
          <a:p>
            <a:r>
              <a:rPr lang="en-SA" sz="1900" dirty="0">
                <a:solidFill>
                  <a:schemeClr val="tx1">
                    <a:lumMod val="65000"/>
                    <a:lumOff val="35000"/>
                  </a:schemeClr>
                </a:solidFill>
              </a:rPr>
              <a:t>- Educational games are boring and not as interesting as trendy games.</a:t>
            </a:r>
          </a:p>
          <a:p>
            <a:r>
              <a:rPr lang="en-SA" sz="1900" dirty="0">
                <a:solidFill>
                  <a:schemeClr val="tx1">
                    <a:lumMod val="65000"/>
                    <a:lumOff val="35000"/>
                  </a:schemeClr>
                </a:solidFill>
              </a:rPr>
              <a:t>- Food is more enjoyable while watching TV.</a:t>
            </a:r>
          </a:p>
          <a:p>
            <a:pPr marL="0" algn="r" defTabSz="914400" rtl="1" eaLnBrk="1" latinLnBrk="0" hangingPunct="1"/>
            <a:endParaRPr lang="en-SA" dirty="0"/>
          </a:p>
        </p:txBody>
      </p:sp>
      <p:sp>
        <p:nvSpPr>
          <p:cNvPr id="50" name="TextBox 49">
            <a:extLst>
              <a:ext uri="{FF2B5EF4-FFF2-40B4-BE49-F238E27FC236}">
                <a16:creationId xmlns:a16="http://schemas.microsoft.com/office/drawing/2014/main" id="{1670B467-9257-7146-9BE1-06648790E0ED}"/>
              </a:ext>
            </a:extLst>
          </p:cNvPr>
          <p:cNvSpPr txBox="1"/>
          <p:nvPr/>
        </p:nvSpPr>
        <p:spPr>
          <a:xfrm>
            <a:off x="6820117" y="3519716"/>
            <a:ext cx="4075536" cy="1538883"/>
          </a:xfrm>
          <a:prstGeom prst="rect">
            <a:avLst/>
          </a:prstGeom>
          <a:noFill/>
        </p:spPr>
        <p:txBody>
          <a:bodyPr wrap="square" rtlCol="0">
            <a:spAutoFit/>
          </a:bodyPr>
          <a:lstStyle/>
          <a:p>
            <a:r>
              <a:rPr lang="en-SA" sz="1900" dirty="0">
                <a:solidFill>
                  <a:schemeClr val="tx1">
                    <a:lumMod val="65000"/>
                    <a:lumOff val="35000"/>
                  </a:schemeClr>
                </a:solidFill>
              </a:rPr>
              <a:t>- Eat my food in different types of - dishes.</a:t>
            </a:r>
          </a:p>
          <a:p>
            <a:r>
              <a:rPr lang="en-SA" sz="1900" dirty="0">
                <a:solidFill>
                  <a:schemeClr val="tx1">
                    <a:lumMod val="65000"/>
                    <a:lumOff val="35000"/>
                  </a:schemeClr>
                </a:solidFill>
              </a:rPr>
              <a:t>- Helping with the housework.</a:t>
            </a:r>
          </a:p>
          <a:p>
            <a:r>
              <a:rPr lang="en-SA" sz="1900" dirty="0">
                <a:solidFill>
                  <a:schemeClr val="tx1">
                    <a:lumMod val="65000"/>
                    <a:lumOff val="35000"/>
                  </a:schemeClr>
                </a:solidFill>
              </a:rPr>
              <a:t>- Play trendy games and watch TV.</a:t>
            </a:r>
          </a:p>
          <a:p>
            <a:pPr marL="0" algn="r" defTabSz="914400" rtl="1" eaLnBrk="1" latinLnBrk="0" hangingPunct="1"/>
            <a:endParaRPr lang="en-SA" dirty="0"/>
          </a:p>
        </p:txBody>
      </p:sp>
    </p:spTree>
    <p:extLst>
      <p:ext uri="{BB962C8B-B14F-4D97-AF65-F5344CB8AC3E}">
        <p14:creationId xmlns:p14="http://schemas.microsoft.com/office/powerpoint/2010/main" val="38873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68" name="Picture 67" descr="A picture containing sky, pottery, bedroom&#10;&#10;Description automatically generated">
            <a:extLst>
              <a:ext uri="{FF2B5EF4-FFF2-40B4-BE49-F238E27FC236}">
                <a16:creationId xmlns:a16="http://schemas.microsoft.com/office/drawing/2014/main" id="{C19F7F84-60E4-304A-8CCD-942E40339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arallelogram 5">
            <a:extLst>
              <a:ext uri="{FF2B5EF4-FFF2-40B4-BE49-F238E27FC236}">
                <a16:creationId xmlns:a16="http://schemas.microsoft.com/office/drawing/2014/main" id="{25F6F9D4-2D91-A34E-BCCE-158F66F7E7AB}"/>
              </a:ext>
            </a:extLst>
          </p:cNvPr>
          <p:cNvSpPr/>
          <p:nvPr/>
        </p:nvSpPr>
        <p:spPr>
          <a:xfrm>
            <a:off x="645000" y="548137"/>
            <a:ext cx="3760162"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STAGE 2</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43" name="Google Shape;907;p58">
            <a:extLst>
              <a:ext uri="{FF2B5EF4-FFF2-40B4-BE49-F238E27FC236}">
                <a16:creationId xmlns:a16="http://schemas.microsoft.com/office/drawing/2014/main" id="{004BB023-D796-E24C-8A37-6448BA2A80BB}"/>
              </a:ext>
            </a:extLst>
          </p:cNvPr>
          <p:cNvSpPr/>
          <p:nvPr/>
        </p:nvSpPr>
        <p:spPr>
          <a:xfrm>
            <a:off x="4903635" y="1639943"/>
            <a:ext cx="6993949" cy="2159318"/>
          </a:xfrm>
          <a:prstGeom prst="roundRect">
            <a:avLst>
              <a:gd name="adj" fmla="val 16667"/>
            </a:avLst>
          </a:prstGeom>
          <a:solidFill>
            <a:schemeClr val="tx1">
              <a:lumMod val="50000"/>
              <a:lumOff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nvGrpSpPr>
          <p:cNvPr id="38" name="Google Shape;6407;p68">
            <a:extLst>
              <a:ext uri="{FF2B5EF4-FFF2-40B4-BE49-F238E27FC236}">
                <a16:creationId xmlns:a16="http://schemas.microsoft.com/office/drawing/2014/main" id="{297DABB2-0B3C-BE49-8D64-78F65CF381BC}"/>
              </a:ext>
            </a:extLst>
          </p:cNvPr>
          <p:cNvGrpSpPr/>
          <p:nvPr/>
        </p:nvGrpSpPr>
        <p:grpSpPr>
          <a:xfrm>
            <a:off x="3666679" y="1765234"/>
            <a:ext cx="749215" cy="726871"/>
            <a:chOff x="581525" y="3254850"/>
            <a:chExt cx="297750" cy="294575"/>
          </a:xfrm>
          <a:solidFill>
            <a:schemeClr val="accent6"/>
          </a:solidFill>
        </p:grpSpPr>
        <p:sp>
          <p:nvSpPr>
            <p:cNvPr id="39" name="Google Shape;6408;p68">
              <a:extLst>
                <a:ext uri="{FF2B5EF4-FFF2-40B4-BE49-F238E27FC236}">
                  <a16:creationId xmlns:a16="http://schemas.microsoft.com/office/drawing/2014/main" id="{F6B422F1-679B-504F-B08B-2344D0C89801}"/>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09;p68">
              <a:extLst>
                <a:ext uri="{FF2B5EF4-FFF2-40B4-BE49-F238E27FC236}">
                  <a16:creationId xmlns:a16="http://schemas.microsoft.com/office/drawing/2014/main" id="{A2100E04-1794-3C45-AF4A-B58029C92CE1}"/>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10;p68">
              <a:extLst>
                <a:ext uri="{FF2B5EF4-FFF2-40B4-BE49-F238E27FC236}">
                  <a16:creationId xmlns:a16="http://schemas.microsoft.com/office/drawing/2014/main" id="{7A65B622-79D9-354D-A8AF-6B6CFDA61456}"/>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Straight Connector 2">
            <a:extLst>
              <a:ext uri="{FF2B5EF4-FFF2-40B4-BE49-F238E27FC236}">
                <a16:creationId xmlns:a16="http://schemas.microsoft.com/office/drawing/2014/main" id="{4A456DB9-270C-344C-BEB8-4D41A0CA765C}"/>
              </a:ext>
            </a:extLst>
          </p:cNvPr>
          <p:cNvCxnSpPr>
            <a:cxnSpLocks/>
          </p:cNvCxnSpPr>
          <p:nvPr/>
        </p:nvCxnSpPr>
        <p:spPr>
          <a:xfrm>
            <a:off x="2525081" y="1524030"/>
            <a:ext cx="0" cy="3827619"/>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ACA25B-ED52-F747-8D3E-732CC11ECD43}"/>
              </a:ext>
            </a:extLst>
          </p:cNvPr>
          <p:cNvCxnSpPr>
            <a:cxnSpLocks/>
          </p:cNvCxnSpPr>
          <p:nvPr/>
        </p:nvCxnSpPr>
        <p:spPr>
          <a:xfrm>
            <a:off x="2525081" y="2628509"/>
            <a:ext cx="233227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4CB70B-CDBB-4748-9EC8-E1F351C6AF41}"/>
              </a:ext>
            </a:extLst>
          </p:cNvPr>
          <p:cNvCxnSpPr>
            <a:cxnSpLocks/>
          </p:cNvCxnSpPr>
          <p:nvPr/>
        </p:nvCxnSpPr>
        <p:spPr>
          <a:xfrm flipV="1">
            <a:off x="2525081" y="5305453"/>
            <a:ext cx="2332270" cy="221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907;p58">
            <a:extLst>
              <a:ext uri="{FF2B5EF4-FFF2-40B4-BE49-F238E27FC236}">
                <a16:creationId xmlns:a16="http://schemas.microsoft.com/office/drawing/2014/main" id="{00101282-8195-0144-BCD2-9F6AC22EAC46}"/>
              </a:ext>
            </a:extLst>
          </p:cNvPr>
          <p:cNvSpPr/>
          <p:nvPr/>
        </p:nvSpPr>
        <p:spPr>
          <a:xfrm>
            <a:off x="4897335" y="4225794"/>
            <a:ext cx="6993919" cy="2159318"/>
          </a:xfrm>
          <a:prstGeom prst="roundRect">
            <a:avLst>
              <a:gd name="adj" fmla="val 16667"/>
            </a:avLst>
          </a:prstGeom>
          <a:solidFill>
            <a:schemeClr val="bg1">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nvGrpSpPr>
          <p:cNvPr id="28" name="Google Shape;8338;p72">
            <a:extLst>
              <a:ext uri="{FF2B5EF4-FFF2-40B4-BE49-F238E27FC236}">
                <a16:creationId xmlns:a16="http://schemas.microsoft.com/office/drawing/2014/main" id="{02BFC3F0-3FAD-BC4D-B1CD-2804A5AB4821}"/>
              </a:ext>
            </a:extLst>
          </p:cNvPr>
          <p:cNvGrpSpPr/>
          <p:nvPr/>
        </p:nvGrpSpPr>
        <p:grpSpPr>
          <a:xfrm>
            <a:off x="4020452" y="4571047"/>
            <a:ext cx="836899" cy="676918"/>
            <a:chOff x="-1183550" y="3586525"/>
            <a:chExt cx="296175" cy="290550"/>
          </a:xfrm>
          <a:solidFill>
            <a:srgbClr val="FF8E34"/>
          </a:solidFill>
        </p:grpSpPr>
        <p:sp>
          <p:nvSpPr>
            <p:cNvPr id="29" name="Google Shape;8339;p72">
              <a:extLst>
                <a:ext uri="{FF2B5EF4-FFF2-40B4-BE49-F238E27FC236}">
                  <a16:creationId xmlns:a16="http://schemas.microsoft.com/office/drawing/2014/main" id="{16F4B325-719F-B144-BA5C-14CA871E579F}"/>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40;p72">
              <a:extLst>
                <a:ext uri="{FF2B5EF4-FFF2-40B4-BE49-F238E27FC236}">
                  <a16:creationId xmlns:a16="http://schemas.microsoft.com/office/drawing/2014/main" id="{D7A9805F-710A-F740-8F43-864C1F8E0143}"/>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41;p72">
              <a:extLst>
                <a:ext uri="{FF2B5EF4-FFF2-40B4-BE49-F238E27FC236}">
                  <a16:creationId xmlns:a16="http://schemas.microsoft.com/office/drawing/2014/main" id="{7CB14703-D259-E24E-A1D9-15595FD752AC}"/>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42;p72">
              <a:extLst>
                <a:ext uri="{FF2B5EF4-FFF2-40B4-BE49-F238E27FC236}">
                  <a16:creationId xmlns:a16="http://schemas.microsoft.com/office/drawing/2014/main" id="{B087A6C3-3942-B944-891F-258F775FA44F}"/>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43;p72">
              <a:extLst>
                <a:ext uri="{FF2B5EF4-FFF2-40B4-BE49-F238E27FC236}">
                  <a16:creationId xmlns:a16="http://schemas.microsoft.com/office/drawing/2014/main" id="{E67CB127-40E9-584C-8181-431F7348BF23}"/>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44;p72">
              <a:extLst>
                <a:ext uri="{FF2B5EF4-FFF2-40B4-BE49-F238E27FC236}">
                  <a16:creationId xmlns:a16="http://schemas.microsoft.com/office/drawing/2014/main" id="{EE9DF239-9259-6541-8AB1-26605DE52C5E}"/>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45;p72">
              <a:extLst>
                <a:ext uri="{FF2B5EF4-FFF2-40B4-BE49-F238E27FC236}">
                  <a16:creationId xmlns:a16="http://schemas.microsoft.com/office/drawing/2014/main" id="{24A03190-22B7-8945-821B-AC49C5388DB3}"/>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6;p72">
              <a:extLst>
                <a:ext uri="{FF2B5EF4-FFF2-40B4-BE49-F238E27FC236}">
                  <a16:creationId xmlns:a16="http://schemas.microsoft.com/office/drawing/2014/main" id="{6AFAA54E-3EE4-BF44-841C-9A2555B3639E}"/>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47;p72">
              <a:extLst>
                <a:ext uri="{FF2B5EF4-FFF2-40B4-BE49-F238E27FC236}">
                  <a16:creationId xmlns:a16="http://schemas.microsoft.com/office/drawing/2014/main" id="{6B531732-26F8-7E4C-9FB8-544A1A2E3FC6}"/>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Rectangle 50">
            <a:extLst>
              <a:ext uri="{FF2B5EF4-FFF2-40B4-BE49-F238E27FC236}">
                <a16:creationId xmlns:a16="http://schemas.microsoft.com/office/drawing/2014/main" id="{B953259C-526C-2240-87B3-3B91BD776284}"/>
              </a:ext>
            </a:extLst>
          </p:cNvPr>
          <p:cNvSpPr/>
          <p:nvPr/>
        </p:nvSpPr>
        <p:spPr>
          <a:xfrm>
            <a:off x="2441717" y="4779000"/>
            <a:ext cx="1757914" cy="738664"/>
          </a:xfrm>
          <a:prstGeom prst="rect">
            <a:avLst/>
          </a:prstGeom>
        </p:spPr>
        <p:txBody>
          <a:bodyPr wrap="square">
            <a:spAutoFit/>
          </a:bodyPr>
          <a:lstStyle/>
          <a:p>
            <a:pPr lvl="0" algn="ctr">
              <a:defRPr/>
            </a:pPr>
            <a:r>
              <a:rPr lang="en-US" sz="2800" b="1" dirty="0">
                <a:solidFill>
                  <a:schemeClr val="bg1"/>
                </a:solidFill>
                <a:latin typeface="Cabin Sketch" panose="020B0503050202020004" pitchFamily="34" charset="0"/>
              </a:rPr>
              <a:t>INSIGHTS</a:t>
            </a: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sp>
        <p:nvSpPr>
          <p:cNvPr id="52" name="Rectangle 51">
            <a:extLst>
              <a:ext uri="{FF2B5EF4-FFF2-40B4-BE49-F238E27FC236}">
                <a16:creationId xmlns:a16="http://schemas.microsoft.com/office/drawing/2014/main" id="{A8AD3EF8-78B4-D44E-9D82-79F9F4E092F1}"/>
              </a:ext>
            </a:extLst>
          </p:cNvPr>
          <p:cNvSpPr/>
          <p:nvPr/>
        </p:nvSpPr>
        <p:spPr>
          <a:xfrm>
            <a:off x="2338847" y="2109301"/>
            <a:ext cx="1574210" cy="738664"/>
          </a:xfrm>
          <a:prstGeom prst="rect">
            <a:avLst/>
          </a:prstGeom>
        </p:spPr>
        <p:txBody>
          <a:bodyPr wrap="square">
            <a:spAutoFit/>
          </a:bodyPr>
          <a:lstStyle/>
          <a:p>
            <a:pPr lvl="0" algn="ctr">
              <a:defRPr/>
            </a:pPr>
            <a:r>
              <a:rPr lang="en-US" sz="2800" b="1" dirty="0">
                <a:solidFill>
                  <a:schemeClr val="bg1"/>
                </a:solidFill>
                <a:latin typeface="Cabin Sketch" panose="020B0503050202020004" pitchFamily="34" charset="0"/>
              </a:rPr>
              <a:t>NEEDS</a:t>
            </a: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sp>
        <p:nvSpPr>
          <p:cNvPr id="60" name="TextBox 59">
            <a:extLst>
              <a:ext uri="{FF2B5EF4-FFF2-40B4-BE49-F238E27FC236}">
                <a16:creationId xmlns:a16="http://schemas.microsoft.com/office/drawing/2014/main" id="{F7C98CE0-8487-E142-804D-06F6FD4D221F}"/>
              </a:ext>
            </a:extLst>
          </p:cNvPr>
          <p:cNvSpPr txBox="1"/>
          <p:nvPr/>
        </p:nvSpPr>
        <p:spPr>
          <a:xfrm>
            <a:off x="4903635" y="1657148"/>
            <a:ext cx="6993950" cy="2416046"/>
          </a:xfrm>
          <a:prstGeom prst="rect">
            <a:avLst/>
          </a:prstGeom>
          <a:noFill/>
        </p:spPr>
        <p:txBody>
          <a:bodyPr wrap="square" rtlCol="0">
            <a:spAutoFit/>
          </a:bodyPr>
          <a:lstStyle/>
          <a:p>
            <a:pPr marL="285750" lvl="0" indent="-285750">
              <a:buFont typeface="Arial" panose="020B0604020202020204" pitchFamily="34" charset="0"/>
              <a:buChar char="•"/>
            </a:pPr>
            <a:r>
              <a:rPr lang="en-SA" sz="1900" dirty="0">
                <a:solidFill>
                  <a:schemeClr val="bg1">
                    <a:lumMod val="85000"/>
                  </a:schemeClr>
                </a:solidFill>
              </a:rPr>
              <a:t>Application that is suitable, easy and clear for children under 6 years old.</a:t>
            </a:r>
          </a:p>
          <a:p>
            <a:pPr marL="285750" lvl="0" indent="-285750">
              <a:buFont typeface="Arial" panose="020B0604020202020204" pitchFamily="34" charset="0"/>
              <a:buChar char="•"/>
            </a:pPr>
            <a:r>
              <a:rPr lang="en-SA" sz="1900" dirty="0">
                <a:solidFill>
                  <a:schemeClr val="bg1">
                    <a:lumMod val="85000"/>
                  </a:schemeClr>
                </a:solidFill>
              </a:rPr>
              <a:t>Make the learning process educational yet entertaining.</a:t>
            </a:r>
          </a:p>
          <a:p>
            <a:pPr marL="285750" lvl="0" indent="-285750">
              <a:buFont typeface="Arial" panose="020B0604020202020204" pitchFamily="34" charset="0"/>
              <a:buChar char="•"/>
            </a:pPr>
            <a:r>
              <a:rPr lang="en-SA" sz="1900" dirty="0">
                <a:solidFill>
                  <a:schemeClr val="bg1">
                    <a:lumMod val="85000"/>
                  </a:schemeClr>
                </a:solidFill>
              </a:rPr>
              <a:t>An attractive, creative and distinctive application that is interactive and full of colors as well as having some sounds or background music.</a:t>
            </a:r>
          </a:p>
          <a:p>
            <a:pPr marL="285750" lvl="0" indent="-285750">
              <a:buFont typeface="Arial" panose="020B0604020202020204" pitchFamily="34" charset="0"/>
              <a:buChar char="•"/>
            </a:pPr>
            <a:r>
              <a:rPr lang="en-SA" sz="1900" dirty="0">
                <a:solidFill>
                  <a:schemeClr val="bg1">
                    <a:lumMod val="85000"/>
                  </a:schemeClr>
                </a:solidFill>
              </a:rPr>
              <a:t>Competitive games for good eating and exercising habits.</a:t>
            </a:r>
          </a:p>
          <a:p>
            <a:pPr marL="285750" indent="-285750">
              <a:buFont typeface="Arial" panose="020B0604020202020204" pitchFamily="34" charset="0"/>
              <a:buChar char="•"/>
            </a:pPr>
            <a:endParaRPr lang="en-SA" dirty="0"/>
          </a:p>
        </p:txBody>
      </p:sp>
      <p:sp>
        <p:nvSpPr>
          <p:cNvPr id="66" name="TextBox 65">
            <a:extLst>
              <a:ext uri="{FF2B5EF4-FFF2-40B4-BE49-F238E27FC236}">
                <a16:creationId xmlns:a16="http://schemas.microsoft.com/office/drawing/2014/main" id="{6D464EC9-5C5C-FF49-96EE-449B946AA50F}"/>
              </a:ext>
            </a:extLst>
          </p:cNvPr>
          <p:cNvSpPr txBox="1"/>
          <p:nvPr/>
        </p:nvSpPr>
        <p:spPr>
          <a:xfrm>
            <a:off x="4868453" y="4398665"/>
            <a:ext cx="7302321" cy="2139047"/>
          </a:xfrm>
          <a:prstGeom prst="rect">
            <a:avLst/>
          </a:prstGeom>
          <a:noFill/>
        </p:spPr>
        <p:txBody>
          <a:bodyPr wrap="square" rtlCol="0">
            <a:spAutoFit/>
          </a:bodyPr>
          <a:lstStyle/>
          <a:p>
            <a:pPr marL="285750" lvl="0" indent="-285750">
              <a:buFont typeface="Arial" panose="020B0604020202020204" pitchFamily="34" charset="0"/>
              <a:buChar char="•"/>
            </a:pPr>
            <a:r>
              <a:rPr lang="en-SA" sz="1900" dirty="0">
                <a:solidFill>
                  <a:schemeClr val="bg1">
                    <a:lumMod val="85000"/>
                  </a:schemeClr>
                </a:solidFill>
              </a:rPr>
              <a:t>Teaches about the human body that will expand their knowledge.</a:t>
            </a:r>
          </a:p>
          <a:p>
            <a:pPr marL="285750" lvl="0" indent="-285750">
              <a:buFont typeface="Arial" panose="020B0604020202020204" pitchFamily="34" charset="0"/>
              <a:buChar char="•"/>
            </a:pPr>
            <a:r>
              <a:rPr lang="en-SA" sz="1900" dirty="0">
                <a:solidFill>
                  <a:schemeClr val="bg1">
                    <a:lumMod val="85000"/>
                  </a:schemeClr>
                </a:solidFill>
              </a:rPr>
              <a:t>Playing active games with other children by encouraging them to have a healthier physical body.</a:t>
            </a:r>
          </a:p>
          <a:p>
            <a:pPr marL="285750" lvl="0" indent="-285750">
              <a:buFont typeface="Arial" panose="020B0604020202020204" pitchFamily="34" charset="0"/>
              <a:buChar char="•"/>
            </a:pPr>
            <a:r>
              <a:rPr lang="en-SA" sz="1900" dirty="0">
                <a:solidFill>
                  <a:schemeClr val="bg1">
                    <a:lumMod val="85000"/>
                  </a:schemeClr>
                </a:solidFill>
              </a:rPr>
              <a:t>Games that help the child to use his senses and keeps him engaged visually, orally and even intellectually.</a:t>
            </a:r>
          </a:p>
          <a:p>
            <a:pPr marL="285750" lvl="0" indent="-285750">
              <a:buFont typeface="Arial" panose="020B0604020202020204" pitchFamily="34" charset="0"/>
              <a:buChar char="•"/>
            </a:pPr>
            <a:r>
              <a:rPr lang="en-SA" sz="1900" dirty="0">
                <a:solidFill>
                  <a:schemeClr val="bg1">
                    <a:lumMod val="85000"/>
                  </a:schemeClr>
                </a:solidFill>
              </a:rPr>
              <a:t>Developing thinking skills and decision making.</a:t>
            </a:r>
          </a:p>
          <a:p>
            <a:endParaRPr lang="en-SA" sz="1900" dirty="0"/>
          </a:p>
        </p:txBody>
      </p:sp>
    </p:spTree>
    <p:extLst>
      <p:ext uri="{BB962C8B-B14F-4D97-AF65-F5344CB8AC3E}">
        <p14:creationId xmlns:p14="http://schemas.microsoft.com/office/powerpoint/2010/main" val="2714179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19" name="Google Shape;8836;p76">
            <a:extLst>
              <a:ext uri="{FF2B5EF4-FFF2-40B4-BE49-F238E27FC236}">
                <a16:creationId xmlns:a16="http://schemas.microsoft.com/office/drawing/2014/main" id="{2AAFD337-FD0A-EF4C-82B5-160D113B8C9E}"/>
              </a:ext>
            </a:extLst>
          </p:cNvPr>
          <p:cNvGrpSpPr/>
          <p:nvPr/>
        </p:nvGrpSpPr>
        <p:grpSpPr>
          <a:xfrm>
            <a:off x="2380444" y="2356835"/>
            <a:ext cx="7577070" cy="3197790"/>
            <a:chOff x="1187048" y="238125"/>
            <a:chExt cx="5256397" cy="5248476"/>
          </a:xfrm>
          <a:solidFill>
            <a:schemeClr val="bg1">
              <a:lumMod val="85000"/>
            </a:schemeClr>
          </a:solidFill>
        </p:grpSpPr>
        <p:sp>
          <p:nvSpPr>
            <p:cNvPr id="21" name="Google Shape;8837;p76">
              <a:extLst>
                <a:ext uri="{FF2B5EF4-FFF2-40B4-BE49-F238E27FC236}">
                  <a16:creationId xmlns:a16="http://schemas.microsoft.com/office/drawing/2014/main" id="{F1064CC8-EB01-CC44-99EB-1ADF55FA5460}"/>
                </a:ext>
              </a:extLst>
            </p:cNvPr>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grpFill/>
            <a:ln w="19050"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38;p76">
              <a:extLst>
                <a:ext uri="{FF2B5EF4-FFF2-40B4-BE49-F238E27FC236}">
                  <a16:creationId xmlns:a16="http://schemas.microsoft.com/office/drawing/2014/main" id="{C978C373-79F4-6840-B9D1-E65BEC6D217F}"/>
                </a:ext>
              </a:extLst>
            </p:cNvPr>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grpFill/>
            <a:ln w="19050"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39;p76">
              <a:extLst>
                <a:ext uri="{FF2B5EF4-FFF2-40B4-BE49-F238E27FC236}">
                  <a16:creationId xmlns:a16="http://schemas.microsoft.com/office/drawing/2014/main" id="{26D169E4-E74F-8942-B9F8-F0CA68AF0A08}"/>
                </a:ext>
              </a:extLst>
            </p:cNvPr>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grpFill/>
            <a:ln w="19050"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40;p76">
              <a:extLst>
                <a:ext uri="{FF2B5EF4-FFF2-40B4-BE49-F238E27FC236}">
                  <a16:creationId xmlns:a16="http://schemas.microsoft.com/office/drawing/2014/main" id="{CF99DB78-CD39-FB42-B94B-18E2DAF4C277}"/>
                </a:ext>
              </a:extLst>
            </p:cNvPr>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grpFill/>
            <a:ln w="19050"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a:extLst>
              <a:ext uri="{FF2B5EF4-FFF2-40B4-BE49-F238E27FC236}">
                <a16:creationId xmlns:a16="http://schemas.microsoft.com/office/drawing/2014/main" id="{007E6C7B-AFA5-4A38-B645-66FE9E3AA1B1}"/>
              </a:ext>
            </a:extLst>
          </p:cNvPr>
          <p:cNvSpPr/>
          <p:nvPr/>
        </p:nvSpPr>
        <p:spPr>
          <a:xfrm>
            <a:off x="2380444" y="2494213"/>
            <a:ext cx="7577071" cy="2893100"/>
          </a:xfrm>
          <a:prstGeom prst="rect">
            <a:avLst/>
          </a:prstGeom>
        </p:spPr>
        <p:txBody>
          <a:bodyPr wrap="square">
            <a:spAutoFit/>
          </a:bodyPr>
          <a:lstStyle/>
          <a:p>
            <a:pPr algn="ctr"/>
            <a:r>
              <a:rPr lang="en-SA" sz="2400" dirty="0">
                <a:solidFill>
                  <a:schemeClr val="tx1">
                    <a:lumMod val="50000"/>
                    <a:lumOff val="50000"/>
                  </a:schemeClr>
                </a:solidFill>
              </a:rPr>
              <a:t>Preschool children need to be motivated to learn about senses, as well as eating and exercising habits, because they are affected by the external environment and most games are no longer as educational as they are entertaining. Therefore, verbal gaudiness may be not sufficient alone and they need visual assistance like body language and simplified signs.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lumOff val="50000"/>
                  </a:schemeClr>
                </a:solidFill>
                <a:effectLst/>
                <a:uLnTx/>
                <a:uFillTx/>
                <a:latin typeface="Cabin Sketch" panose="020B0503050202020004" pitchFamily="34" charset="0"/>
                <a:ea typeface="+mn-ea"/>
                <a:cs typeface="+mn-cs"/>
              </a:rPr>
              <a:t>	</a:t>
            </a:r>
          </a:p>
        </p:txBody>
      </p:sp>
      <p:sp>
        <p:nvSpPr>
          <p:cNvPr id="6" name="TextBox 5">
            <a:extLst>
              <a:ext uri="{FF2B5EF4-FFF2-40B4-BE49-F238E27FC236}">
                <a16:creationId xmlns:a16="http://schemas.microsoft.com/office/drawing/2014/main" id="{FE72CE70-CFC9-E047-A318-C5921DC248A4}"/>
              </a:ext>
            </a:extLst>
          </p:cNvPr>
          <p:cNvSpPr txBox="1"/>
          <p:nvPr/>
        </p:nvSpPr>
        <p:spPr>
          <a:xfrm>
            <a:off x="2902425" y="554496"/>
            <a:ext cx="6387148" cy="707886"/>
          </a:xfrm>
          <a:prstGeom prst="rect">
            <a:avLst/>
          </a:prstGeom>
          <a:noFill/>
        </p:spPr>
        <p:txBody>
          <a:bodyPr wrap="square" rtlCol="0">
            <a:spAutoFit/>
            <a:scene3d>
              <a:camera prst="orthographicFront"/>
              <a:lightRig rig="threePt" dir="t"/>
            </a:scene3d>
            <a:sp3d prstMaterial="metal"/>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28575">
                  <a:noFill/>
                </a:ln>
                <a:solidFill>
                  <a:srgbClr val="FFFF00"/>
                </a:solidFill>
                <a:effectLst>
                  <a:glow rad="139700">
                    <a:schemeClr val="accent5">
                      <a:satMod val="175000"/>
                      <a:alpha val="40000"/>
                    </a:schemeClr>
                  </a:glow>
                  <a:outerShdw blurRad="38100" dist="38100" dir="2700000" algn="tl">
                    <a:srgbClr val="000000">
                      <a:alpha val="43137"/>
                    </a:srgbClr>
                  </a:outerShdw>
                </a:effectLst>
                <a:uLnTx/>
                <a:uFillTx/>
                <a:latin typeface="Cooper Black" panose="0208090404030B020404" pitchFamily="18" charset="0"/>
                <a:ea typeface="+mn-ea"/>
                <a:cs typeface="+mn-cs"/>
              </a:rPr>
              <a:t>PROBLEM STATEMENT</a:t>
            </a:r>
          </a:p>
        </p:txBody>
      </p:sp>
    </p:spTree>
    <p:extLst>
      <p:ext uri="{BB962C8B-B14F-4D97-AF65-F5344CB8AC3E}">
        <p14:creationId xmlns:p14="http://schemas.microsoft.com/office/powerpoint/2010/main" val="1473036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45AFACCF-9FFB-B448-B490-92F7F3E34CD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t="9257" b="-9257"/>
          <a:stretch/>
        </p:blipFill>
        <p:spPr>
          <a:xfrm>
            <a:off x="0" y="0"/>
            <a:ext cx="12192000" cy="7562850"/>
          </a:xfrm>
          <a:prstGeom prst="rect">
            <a:avLst/>
          </a:prstGeom>
        </p:spPr>
      </p:pic>
      <p:sp>
        <p:nvSpPr>
          <p:cNvPr id="7" name="Google Shape;9165;p76">
            <a:extLst>
              <a:ext uri="{FF2B5EF4-FFF2-40B4-BE49-F238E27FC236}">
                <a16:creationId xmlns:a16="http://schemas.microsoft.com/office/drawing/2014/main" id="{47BE807E-6B71-EC49-9D55-E2ABBEE87447}"/>
              </a:ext>
            </a:extLst>
          </p:cNvPr>
          <p:cNvSpPr/>
          <p:nvPr/>
        </p:nvSpPr>
        <p:spPr>
          <a:xfrm rot="5054249">
            <a:off x="2431764" y="5209744"/>
            <a:ext cx="1166103" cy="1141115"/>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solidFill>
            <a:schemeClr val="bg2">
              <a:lumMod val="75000"/>
            </a:schemeClr>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nvGrpSpPr>
          <p:cNvPr id="8" name="Google Shape;9160;p76">
            <a:extLst>
              <a:ext uri="{FF2B5EF4-FFF2-40B4-BE49-F238E27FC236}">
                <a16:creationId xmlns:a16="http://schemas.microsoft.com/office/drawing/2014/main" id="{2B85EA9E-DBD7-B044-9B70-8DB4EAC3927C}"/>
              </a:ext>
            </a:extLst>
          </p:cNvPr>
          <p:cNvGrpSpPr/>
          <p:nvPr/>
        </p:nvGrpSpPr>
        <p:grpSpPr>
          <a:xfrm rot="5054249">
            <a:off x="463340" y="2881745"/>
            <a:ext cx="4119656" cy="1738799"/>
            <a:chOff x="732422" y="2990152"/>
            <a:chExt cx="1337773" cy="572102"/>
          </a:xfrm>
        </p:grpSpPr>
        <p:sp>
          <p:nvSpPr>
            <p:cNvPr id="10" name="Google Shape;9161;p76">
              <a:extLst>
                <a:ext uri="{FF2B5EF4-FFF2-40B4-BE49-F238E27FC236}">
                  <a16:creationId xmlns:a16="http://schemas.microsoft.com/office/drawing/2014/main" id="{0F62B5BC-B52C-F64F-B441-4B99903513CA}"/>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solidFill>
              <a:srgbClr val="92D050"/>
            </a:solid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1" name="Google Shape;9162;p76">
              <a:extLst>
                <a:ext uri="{FF2B5EF4-FFF2-40B4-BE49-F238E27FC236}">
                  <a16:creationId xmlns:a16="http://schemas.microsoft.com/office/drawing/2014/main" id="{0DF14B1A-75F5-744F-B2B1-7801B0134DFA}"/>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solidFill>
              <a:srgbClr val="B94BFF"/>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2" name="Google Shape;9163;p76">
              <a:extLst>
                <a:ext uri="{FF2B5EF4-FFF2-40B4-BE49-F238E27FC236}">
                  <a16:creationId xmlns:a16="http://schemas.microsoft.com/office/drawing/2014/main" id="{90C64AD8-6F41-8740-A487-A3DBFC859487}"/>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solidFill>
              <a:srgbClr val="68B6F9"/>
            </a:solid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dirty="0"/>
            </a:p>
          </p:txBody>
        </p:sp>
        <p:sp>
          <p:nvSpPr>
            <p:cNvPr id="13" name="Google Shape;9164;p76">
              <a:extLst>
                <a:ext uri="{FF2B5EF4-FFF2-40B4-BE49-F238E27FC236}">
                  <a16:creationId xmlns:a16="http://schemas.microsoft.com/office/drawing/2014/main" id="{19F2D5DD-5F5F-5840-AD3C-D34DC8A06CD3}"/>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solidFill>
              <a:srgbClr val="FFFF00"/>
            </a:solid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4" name="Google Shape;9165;p76">
              <a:extLst>
                <a:ext uri="{FF2B5EF4-FFF2-40B4-BE49-F238E27FC236}">
                  <a16:creationId xmlns:a16="http://schemas.microsoft.com/office/drawing/2014/main" id="{1E7B7CEA-9643-F44F-924B-17274B0E94FB}"/>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solidFill>
              <a:srgbClr val="FF8E34"/>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9166;p76">
              <a:extLst>
                <a:ext uri="{FF2B5EF4-FFF2-40B4-BE49-F238E27FC236}">
                  <a16:creationId xmlns:a16="http://schemas.microsoft.com/office/drawing/2014/main" id="{AA789A36-DAC1-D243-9CE8-95D2E34D5E64}"/>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solidFill>
              <a:srgbClr val="007CD8"/>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16" name="Rectangle 15">
            <a:extLst>
              <a:ext uri="{FF2B5EF4-FFF2-40B4-BE49-F238E27FC236}">
                <a16:creationId xmlns:a16="http://schemas.microsoft.com/office/drawing/2014/main" id="{6CA09B0D-BFBF-7F4A-926B-24A69CE9E72B}"/>
              </a:ext>
            </a:extLst>
          </p:cNvPr>
          <p:cNvSpPr/>
          <p:nvPr/>
        </p:nvSpPr>
        <p:spPr>
          <a:xfrm>
            <a:off x="2635706" y="4386996"/>
            <a:ext cx="7010270" cy="677108"/>
          </a:xfrm>
          <a:prstGeom prst="rect">
            <a:avLst/>
          </a:prstGeom>
        </p:spPr>
        <p:txBody>
          <a:bodyPr wrap="square">
            <a:spAutoFit/>
          </a:bodyPr>
          <a:lstStyle/>
          <a:p>
            <a:pPr algn="ctr">
              <a:defRPr/>
            </a:pPr>
            <a:r>
              <a:rPr lang="en-SA" sz="2400" dirty="0">
                <a:ln>
                  <a:solidFill>
                    <a:schemeClr val="tx1">
                      <a:lumMod val="95000"/>
                      <a:lumOff val="5000"/>
                    </a:schemeClr>
                  </a:solidFill>
                </a:ln>
                <a:solidFill>
                  <a:schemeClr val="tx1">
                    <a:lumMod val="75000"/>
                    <a:lumOff val="25000"/>
                  </a:schemeClr>
                </a:solidFill>
              </a:rPr>
              <a:t>Include colors and make a creative attracting theme.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sp>
        <p:nvSpPr>
          <p:cNvPr id="17" name="Parallelogram 16">
            <a:extLst>
              <a:ext uri="{FF2B5EF4-FFF2-40B4-BE49-F238E27FC236}">
                <a16:creationId xmlns:a16="http://schemas.microsoft.com/office/drawing/2014/main" id="{E883F083-0D40-7E45-A7DE-8869585F4AB5}"/>
              </a:ext>
            </a:extLst>
          </p:cNvPr>
          <p:cNvSpPr/>
          <p:nvPr/>
        </p:nvSpPr>
        <p:spPr>
          <a:xfrm>
            <a:off x="585933" y="293618"/>
            <a:ext cx="3760162"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STAGE 3</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18" name="TextBox 17">
            <a:extLst>
              <a:ext uri="{FF2B5EF4-FFF2-40B4-BE49-F238E27FC236}">
                <a16:creationId xmlns:a16="http://schemas.microsoft.com/office/drawing/2014/main" id="{ADE57283-FACF-584A-9E5A-FB9446372EA5}"/>
              </a:ext>
            </a:extLst>
          </p:cNvPr>
          <p:cNvSpPr txBox="1"/>
          <p:nvPr/>
        </p:nvSpPr>
        <p:spPr>
          <a:xfrm>
            <a:off x="2635706" y="3195353"/>
            <a:ext cx="6263895" cy="461665"/>
          </a:xfrm>
          <a:prstGeom prst="rect">
            <a:avLst/>
          </a:prstGeom>
          <a:noFill/>
        </p:spPr>
        <p:txBody>
          <a:bodyPr wrap="none" rtlCol="0">
            <a:spAutoFit/>
          </a:bodyPr>
          <a:lstStyle/>
          <a:p>
            <a:pPr algn="r" rtl="1"/>
            <a:r>
              <a:rPr lang="en-SA" sz="2400" dirty="0">
                <a:ln>
                  <a:solidFill>
                    <a:schemeClr val="tx1">
                      <a:lumMod val="95000"/>
                      <a:lumOff val="5000"/>
                    </a:schemeClr>
                  </a:solidFill>
                </a:ln>
                <a:solidFill>
                  <a:schemeClr val="tx1">
                    <a:lumMod val="75000"/>
                    <a:lumOff val="25000"/>
                  </a:schemeClr>
                </a:solidFill>
              </a:rPr>
              <a:t>Record our voices to make the game interesting. </a:t>
            </a:r>
          </a:p>
        </p:txBody>
      </p:sp>
      <p:sp>
        <p:nvSpPr>
          <p:cNvPr id="19" name="TextBox 18">
            <a:extLst>
              <a:ext uri="{FF2B5EF4-FFF2-40B4-BE49-F238E27FC236}">
                <a16:creationId xmlns:a16="http://schemas.microsoft.com/office/drawing/2014/main" id="{C79C88E2-5406-444A-AE1E-BBFA21031489}"/>
              </a:ext>
            </a:extLst>
          </p:cNvPr>
          <p:cNvSpPr txBox="1"/>
          <p:nvPr/>
        </p:nvSpPr>
        <p:spPr>
          <a:xfrm>
            <a:off x="2388599" y="1945810"/>
            <a:ext cx="10466274" cy="830997"/>
          </a:xfrm>
          <a:prstGeom prst="rect">
            <a:avLst/>
          </a:prstGeom>
          <a:noFill/>
        </p:spPr>
        <p:txBody>
          <a:bodyPr wrap="square" rtlCol="0">
            <a:spAutoFit/>
          </a:bodyPr>
          <a:lstStyle/>
          <a:p>
            <a:pPr rtl="1"/>
            <a:r>
              <a:rPr lang="en-SA" sz="2400" dirty="0">
                <a:ln>
                  <a:solidFill>
                    <a:schemeClr val="tx1">
                      <a:lumMod val="95000"/>
                      <a:lumOff val="5000"/>
                    </a:schemeClr>
                  </a:solidFill>
                </a:ln>
                <a:solidFill>
                  <a:schemeClr val="tx1">
                    <a:lumMod val="75000"/>
                    <a:lumOff val="25000"/>
                  </a:schemeClr>
                </a:solidFill>
              </a:rPr>
              <a:t>Change the clothes of the character to make them suitable for the place and </a:t>
            </a:r>
          </a:p>
          <a:p>
            <a:pPr rtl="1"/>
            <a:r>
              <a:rPr lang="en-SA" sz="2400" dirty="0">
                <a:ln>
                  <a:solidFill>
                    <a:schemeClr val="tx1">
                      <a:lumMod val="95000"/>
                      <a:lumOff val="5000"/>
                    </a:schemeClr>
                  </a:solidFill>
                </a:ln>
                <a:solidFill>
                  <a:schemeClr val="tx1">
                    <a:lumMod val="75000"/>
                    <a:lumOff val="25000"/>
                  </a:schemeClr>
                </a:solidFill>
              </a:rPr>
              <a:t>time. </a:t>
            </a:r>
          </a:p>
        </p:txBody>
      </p:sp>
      <p:sp>
        <p:nvSpPr>
          <p:cNvPr id="20" name="TextBox 19">
            <a:extLst>
              <a:ext uri="{FF2B5EF4-FFF2-40B4-BE49-F238E27FC236}">
                <a16:creationId xmlns:a16="http://schemas.microsoft.com/office/drawing/2014/main" id="{3A8357C0-5C19-404D-945B-14C44B2293FB}"/>
              </a:ext>
            </a:extLst>
          </p:cNvPr>
          <p:cNvSpPr txBox="1"/>
          <p:nvPr/>
        </p:nvSpPr>
        <p:spPr>
          <a:xfrm>
            <a:off x="1633607" y="2709430"/>
            <a:ext cx="5739204" cy="461665"/>
          </a:xfrm>
          <a:prstGeom prst="rect">
            <a:avLst/>
          </a:prstGeom>
          <a:noFill/>
        </p:spPr>
        <p:txBody>
          <a:bodyPr wrap="square" rtlCol="0">
            <a:spAutoFit/>
          </a:bodyPr>
          <a:lstStyle/>
          <a:p>
            <a:pPr algn="r" rtl="1"/>
            <a:r>
              <a:rPr lang="en-SA" sz="2400" dirty="0">
                <a:ln>
                  <a:solidFill>
                    <a:schemeClr val="tx1">
                      <a:lumMod val="95000"/>
                      <a:lumOff val="5000"/>
                    </a:schemeClr>
                  </a:solidFill>
                </a:ln>
                <a:solidFill>
                  <a:schemeClr val="tx1">
                    <a:lumMod val="75000"/>
                    <a:lumOff val="25000"/>
                  </a:schemeClr>
                </a:solidFill>
              </a:rPr>
              <a:t>Can pause and resume the game anytime. </a:t>
            </a:r>
          </a:p>
        </p:txBody>
      </p:sp>
      <p:sp>
        <p:nvSpPr>
          <p:cNvPr id="21" name="TextBox 20">
            <a:extLst>
              <a:ext uri="{FF2B5EF4-FFF2-40B4-BE49-F238E27FC236}">
                <a16:creationId xmlns:a16="http://schemas.microsoft.com/office/drawing/2014/main" id="{0C8436E1-A7E3-E44B-998B-33CC57EB89C3}"/>
              </a:ext>
            </a:extLst>
          </p:cNvPr>
          <p:cNvSpPr txBox="1"/>
          <p:nvPr/>
        </p:nvSpPr>
        <p:spPr>
          <a:xfrm>
            <a:off x="2123681" y="3797883"/>
            <a:ext cx="6134402" cy="461665"/>
          </a:xfrm>
          <a:prstGeom prst="rect">
            <a:avLst/>
          </a:prstGeom>
          <a:noFill/>
        </p:spPr>
        <p:txBody>
          <a:bodyPr wrap="square" rtlCol="0">
            <a:spAutoFit/>
          </a:bodyPr>
          <a:lstStyle/>
          <a:p>
            <a:pPr algn="r" rtl="1"/>
            <a:r>
              <a:rPr lang="ar-SA" sz="2400" dirty="0">
                <a:ln>
                  <a:solidFill>
                    <a:schemeClr val="tx1">
                      <a:lumMod val="95000"/>
                      <a:lumOff val="5000"/>
                    </a:schemeClr>
                  </a:solidFill>
                </a:ln>
                <a:solidFill>
                  <a:schemeClr val="tx1">
                    <a:lumMod val="75000"/>
                    <a:lumOff val="25000"/>
                  </a:schemeClr>
                </a:solidFill>
              </a:rPr>
              <a:t>.</a:t>
            </a:r>
            <a:r>
              <a:rPr lang="en-SA" sz="2400" dirty="0">
                <a:ln>
                  <a:solidFill>
                    <a:schemeClr val="tx1">
                      <a:lumMod val="95000"/>
                      <a:lumOff val="5000"/>
                    </a:schemeClr>
                  </a:solidFill>
                </a:ln>
                <a:solidFill>
                  <a:schemeClr val="tx1">
                    <a:lumMod val="75000"/>
                    <a:lumOff val="25000"/>
                  </a:schemeClr>
                </a:solidFill>
              </a:rPr>
              <a:t>Can play the game online with friends or family</a:t>
            </a:r>
          </a:p>
        </p:txBody>
      </p:sp>
      <p:sp>
        <p:nvSpPr>
          <p:cNvPr id="22" name="TextBox 21">
            <a:extLst>
              <a:ext uri="{FF2B5EF4-FFF2-40B4-BE49-F238E27FC236}">
                <a16:creationId xmlns:a16="http://schemas.microsoft.com/office/drawing/2014/main" id="{3C60699B-3936-ED45-AEB6-D4D4D22583A7}"/>
              </a:ext>
            </a:extLst>
          </p:cNvPr>
          <p:cNvSpPr txBox="1"/>
          <p:nvPr/>
        </p:nvSpPr>
        <p:spPr>
          <a:xfrm>
            <a:off x="2213120" y="4956439"/>
            <a:ext cx="3034742" cy="461665"/>
          </a:xfrm>
          <a:prstGeom prst="rect">
            <a:avLst/>
          </a:prstGeom>
          <a:noFill/>
        </p:spPr>
        <p:txBody>
          <a:bodyPr wrap="none" rtlCol="0">
            <a:spAutoFit/>
          </a:bodyPr>
          <a:lstStyle/>
          <a:p>
            <a:pPr algn="r" rtl="1"/>
            <a:r>
              <a:rPr lang="en-SA" sz="2400" dirty="0">
                <a:ln>
                  <a:solidFill>
                    <a:schemeClr val="tx1">
                      <a:lumMod val="95000"/>
                      <a:lumOff val="5000"/>
                    </a:schemeClr>
                  </a:solidFill>
                </a:ln>
                <a:solidFill>
                  <a:schemeClr val="tx1">
                    <a:lumMod val="75000"/>
                    <a:lumOff val="25000"/>
                  </a:schemeClr>
                </a:solidFill>
              </a:rPr>
              <a:t>Add score and ranking.</a:t>
            </a:r>
          </a:p>
        </p:txBody>
      </p:sp>
      <p:sp>
        <p:nvSpPr>
          <p:cNvPr id="23" name="TextBox 22">
            <a:extLst>
              <a:ext uri="{FF2B5EF4-FFF2-40B4-BE49-F238E27FC236}">
                <a16:creationId xmlns:a16="http://schemas.microsoft.com/office/drawing/2014/main" id="{F63949E7-A68B-4A40-96DF-6023F445AEBE}"/>
              </a:ext>
            </a:extLst>
          </p:cNvPr>
          <p:cNvSpPr txBox="1"/>
          <p:nvPr/>
        </p:nvSpPr>
        <p:spPr>
          <a:xfrm>
            <a:off x="2785076" y="5520744"/>
            <a:ext cx="3496489" cy="461665"/>
          </a:xfrm>
          <a:prstGeom prst="rect">
            <a:avLst/>
          </a:prstGeom>
          <a:noFill/>
        </p:spPr>
        <p:txBody>
          <a:bodyPr wrap="square">
            <a:spAutoFit/>
          </a:bodyPr>
          <a:lstStyle/>
          <a:p>
            <a:pPr marL="0" algn="r" defTabSz="914400" rtl="1" eaLnBrk="1" latinLnBrk="0" hangingPunct="1"/>
            <a:r>
              <a:rPr lang="en-SA" sz="2400" dirty="0">
                <a:ln>
                  <a:solidFill>
                    <a:schemeClr val="tx1">
                      <a:lumMod val="95000"/>
                      <a:lumOff val="5000"/>
                    </a:schemeClr>
                  </a:solidFill>
                </a:ln>
                <a:solidFill>
                  <a:schemeClr val="tx1">
                    <a:lumMod val="75000"/>
                    <a:lumOff val="25000"/>
                  </a:schemeClr>
                </a:solidFill>
                <a:effectLst/>
                <a:ea typeface="Open Sans" panose="020B0606030504020204" pitchFamily="34" charset="0"/>
              </a:rPr>
              <a:t>Make the game story-like.</a:t>
            </a:r>
            <a:r>
              <a:rPr lang="en-SA" sz="2400" dirty="0">
                <a:ln>
                  <a:solidFill>
                    <a:schemeClr val="tx1">
                      <a:lumMod val="95000"/>
                      <a:lumOff val="5000"/>
                    </a:schemeClr>
                  </a:solidFill>
                </a:ln>
                <a:solidFill>
                  <a:schemeClr val="tx1">
                    <a:lumMod val="75000"/>
                    <a:lumOff val="25000"/>
                  </a:schemeClr>
                </a:solidFill>
                <a:effectLst/>
              </a:rPr>
              <a:t> </a:t>
            </a:r>
            <a:endParaRPr lang="en-SA" sz="2400" dirty="0">
              <a:ln>
                <a:solidFill>
                  <a:schemeClr val="tx1">
                    <a:lumMod val="95000"/>
                    <a:lumOff val="5000"/>
                  </a:schemeClr>
                </a:solidFill>
              </a:ln>
              <a:solidFill>
                <a:schemeClr val="tx1">
                  <a:lumMod val="75000"/>
                  <a:lumOff val="25000"/>
                </a:schemeClr>
              </a:solidFill>
            </a:endParaRPr>
          </a:p>
        </p:txBody>
      </p:sp>
      <p:sp>
        <p:nvSpPr>
          <p:cNvPr id="24" name="Rectangle 23">
            <a:extLst>
              <a:ext uri="{FF2B5EF4-FFF2-40B4-BE49-F238E27FC236}">
                <a16:creationId xmlns:a16="http://schemas.microsoft.com/office/drawing/2014/main" id="{FCED13BC-82DF-7F48-AECD-1088FE84F1DD}"/>
              </a:ext>
            </a:extLst>
          </p:cNvPr>
          <p:cNvSpPr/>
          <p:nvPr/>
        </p:nvSpPr>
        <p:spPr>
          <a:xfrm>
            <a:off x="585933" y="1277112"/>
            <a:ext cx="1543293" cy="861774"/>
          </a:xfrm>
          <a:prstGeom prst="rect">
            <a:avLst/>
          </a:prstGeom>
        </p:spPr>
        <p:txBody>
          <a:bodyPr wrap="square">
            <a:spAutoFit/>
          </a:bodyPr>
          <a:lstStyle/>
          <a:p>
            <a:pPr lvl="0" algn="ctr">
              <a:defRPr/>
            </a:pPr>
            <a:r>
              <a:rPr lang="en-US" sz="3600" b="1" dirty="0">
                <a:solidFill>
                  <a:schemeClr val="bg1">
                    <a:lumMod val="95000"/>
                  </a:schemeClr>
                </a:solidFill>
                <a:latin typeface="Cabin Sketch" panose="020B0503050202020004" pitchFamily="34" charset="0"/>
              </a:rPr>
              <a:t>IDEATE</a:t>
            </a: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grpSp>
        <p:nvGrpSpPr>
          <p:cNvPr id="25" name="Google Shape;8338;p72">
            <a:extLst>
              <a:ext uri="{FF2B5EF4-FFF2-40B4-BE49-F238E27FC236}">
                <a16:creationId xmlns:a16="http://schemas.microsoft.com/office/drawing/2014/main" id="{904C5345-CC05-4C4E-8483-DFABD22886ED}"/>
              </a:ext>
            </a:extLst>
          </p:cNvPr>
          <p:cNvGrpSpPr/>
          <p:nvPr/>
        </p:nvGrpSpPr>
        <p:grpSpPr>
          <a:xfrm>
            <a:off x="10393117" y="5315227"/>
            <a:ext cx="426462" cy="418363"/>
            <a:chOff x="-1183550" y="3586525"/>
            <a:chExt cx="296175" cy="290550"/>
          </a:xfrm>
          <a:solidFill>
            <a:srgbClr val="FFDC12"/>
          </a:solidFill>
        </p:grpSpPr>
        <p:sp>
          <p:nvSpPr>
            <p:cNvPr id="26" name="Google Shape;8339;p72">
              <a:extLst>
                <a:ext uri="{FF2B5EF4-FFF2-40B4-BE49-F238E27FC236}">
                  <a16:creationId xmlns:a16="http://schemas.microsoft.com/office/drawing/2014/main" id="{53D8CD9C-3D71-9E47-97B2-61FBC02A1B39}"/>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40;p72">
              <a:extLst>
                <a:ext uri="{FF2B5EF4-FFF2-40B4-BE49-F238E27FC236}">
                  <a16:creationId xmlns:a16="http://schemas.microsoft.com/office/drawing/2014/main" id="{3F9A880C-6916-3B4D-A522-6D474CC6AFD0}"/>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41;p72">
              <a:extLst>
                <a:ext uri="{FF2B5EF4-FFF2-40B4-BE49-F238E27FC236}">
                  <a16:creationId xmlns:a16="http://schemas.microsoft.com/office/drawing/2014/main" id="{DDCDA166-396C-9542-98B9-6DD0E2AC821D}"/>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42;p72">
              <a:extLst>
                <a:ext uri="{FF2B5EF4-FFF2-40B4-BE49-F238E27FC236}">
                  <a16:creationId xmlns:a16="http://schemas.microsoft.com/office/drawing/2014/main" id="{E92A291E-C9C8-9F42-AAE5-EF8A0B876DEE}"/>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43;p72">
              <a:extLst>
                <a:ext uri="{FF2B5EF4-FFF2-40B4-BE49-F238E27FC236}">
                  <a16:creationId xmlns:a16="http://schemas.microsoft.com/office/drawing/2014/main" id="{04971EC7-E6F9-8D46-9600-2439F219F5D8}"/>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44;p72">
              <a:extLst>
                <a:ext uri="{FF2B5EF4-FFF2-40B4-BE49-F238E27FC236}">
                  <a16:creationId xmlns:a16="http://schemas.microsoft.com/office/drawing/2014/main" id="{BC0E2811-5112-E84B-925B-736D5706CDDD}"/>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45;p72">
              <a:extLst>
                <a:ext uri="{FF2B5EF4-FFF2-40B4-BE49-F238E27FC236}">
                  <a16:creationId xmlns:a16="http://schemas.microsoft.com/office/drawing/2014/main" id="{3FD3587F-5755-0B4F-9884-BFB985D8A880}"/>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46;p72">
              <a:extLst>
                <a:ext uri="{FF2B5EF4-FFF2-40B4-BE49-F238E27FC236}">
                  <a16:creationId xmlns:a16="http://schemas.microsoft.com/office/drawing/2014/main" id="{831B105F-2C5B-C54B-819B-B67DE4058AE6}"/>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47;p72">
              <a:extLst>
                <a:ext uri="{FF2B5EF4-FFF2-40B4-BE49-F238E27FC236}">
                  <a16:creationId xmlns:a16="http://schemas.microsoft.com/office/drawing/2014/main" id="{7FD96342-5510-0F43-93AB-D8C1DD1CFAF6}"/>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1108;p91">
            <a:extLst>
              <a:ext uri="{FF2B5EF4-FFF2-40B4-BE49-F238E27FC236}">
                <a16:creationId xmlns:a16="http://schemas.microsoft.com/office/drawing/2014/main" id="{7BFDEF89-4C55-3E40-B3DC-43A2155368CD}"/>
              </a:ext>
            </a:extLst>
          </p:cNvPr>
          <p:cNvGrpSpPr/>
          <p:nvPr/>
        </p:nvGrpSpPr>
        <p:grpSpPr>
          <a:xfrm>
            <a:off x="9692248" y="4712379"/>
            <a:ext cx="1840091" cy="1624060"/>
            <a:chOff x="7976174" y="2925108"/>
            <a:chExt cx="334666" cy="334634"/>
          </a:xfrm>
          <a:solidFill>
            <a:srgbClr val="616161"/>
          </a:solidFill>
        </p:grpSpPr>
        <p:sp>
          <p:nvSpPr>
            <p:cNvPr id="36" name="Google Shape;11109;p91">
              <a:extLst>
                <a:ext uri="{FF2B5EF4-FFF2-40B4-BE49-F238E27FC236}">
                  <a16:creationId xmlns:a16="http://schemas.microsoft.com/office/drawing/2014/main" id="{0721CD64-DEC2-0442-A0D4-1027A605C844}"/>
                </a:ext>
              </a:extLst>
            </p:cNvPr>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10;p91">
              <a:extLst>
                <a:ext uri="{FF2B5EF4-FFF2-40B4-BE49-F238E27FC236}">
                  <a16:creationId xmlns:a16="http://schemas.microsoft.com/office/drawing/2014/main" id="{00A7848D-E1BB-D042-9ADB-D9840FA2263E}"/>
                </a:ext>
              </a:extLst>
            </p:cNvPr>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11;p91">
              <a:extLst>
                <a:ext uri="{FF2B5EF4-FFF2-40B4-BE49-F238E27FC236}">
                  <a16:creationId xmlns:a16="http://schemas.microsoft.com/office/drawing/2014/main" id="{BE33012D-8902-7F4E-929C-1B8E8C3519FC}"/>
                </a:ext>
              </a:extLst>
            </p:cNvPr>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12;p91">
              <a:extLst>
                <a:ext uri="{FF2B5EF4-FFF2-40B4-BE49-F238E27FC236}">
                  <a16:creationId xmlns:a16="http://schemas.microsoft.com/office/drawing/2014/main" id="{61A79476-F835-6841-A29D-803E29F02CC9}"/>
                </a:ext>
              </a:extLst>
            </p:cNvPr>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13;p91">
              <a:extLst>
                <a:ext uri="{FF2B5EF4-FFF2-40B4-BE49-F238E27FC236}">
                  <a16:creationId xmlns:a16="http://schemas.microsoft.com/office/drawing/2014/main" id="{1420BFBC-0F80-2144-B2D3-5C75737B767D}"/>
                </a:ext>
              </a:extLst>
            </p:cNvPr>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14;p91">
              <a:extLst>
                <a:ext uri="{FF2B5EF4-FFF2-40B4-BE49-F238E27FC236}">
                  <a16:creationId xmlns:a16="http://schemas.microsoft.com/office/drawing/2014/main" id="{3ED539BC-929A-D24C-AA82-852CDC04BCDC}"/>
                </a:ext>
              </a:extLst>
            </p:cNvPr>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15;p91">
              <a:extLst>
                <a:ext uri="{FF2B5EF4-FFF2-40B4-BE49-F238E27FC236}">
                  <a16:creationId xmlns:a16="http://schemas.microsoft.com/office/drawing/2014/main" id="{CE228AC0-40E3-4E40-B8D6-8430066754B9}"/>
                </a:ext>
              </a:extLst>
            </p:cNvPr>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16;p91">
              <a:extLst>
                <a:ext uri="{FF2B5EF4-FFF2-40B4-BE49-F238E27FC236}">
                  <a16:creationId xmlns:a16="http://schemas.microsoft.com/office/drawing/2014/main" id="{B5CDC2E4-D00C-8E4C-9A75-16792677FC4F}"/>
                </a:ext>
              </a:extLst>
            </p:cNvPr>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17;p91">
              <a:extLst>
                <a:ext uri="{FF2B5EF4-FFF2-40B4-BE49-F238E27FC236}">
                  <a16:creationId xmlns:a16="http://schemas.microsoft.com/office/drawing/2014/main" id="{E837D4C5-5C93-F541-BCA7-3F300CBA553E}"/>
                </a:ext>
              </a:extLst>
            </p:cNvPr>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461288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 name="Picture 2" descr="A picture containing text, floor, electronics, indoor&#10;&#10;Description automatically generated">
            <a:extLst>
              <a:ext uri="{FF2B5EF4-FFF2-40B4-BE49-F238E27FC236}">
                <a16:creationId xmlns:a16="http://schemas.microsoft.com/office/drawing/2014/main" id="{85A48C0F-1FE2-6749-8BD1-C36171D573BF}"/>
              </a:ext>
            </a:extLst>
          </p:cNvPr>
          <p:cNvPicPr>
            <a:picLocks noChangeAspect="1"/>
          </p:cNvPicPr>
          <p:nvPr/>
        </p:nvPicPr>
        <p:blipFill rotWithShape="1">
          <a:blip r:embed="rId4">
            <a:extLst>
              <a:ext uri="{28A0092B-C50C-407E-A947-70E740481C1C}">
                <a14:useLocalDpi xmlns:a14="http://schemas.microsoft.com/office/drawing/2010/main" val="0"/>
              </a:ext>
            </a:extLst>
          </a:blip>
          <a:srcRect l="-1" r="11569"/>
          <a:stretch/>
        </p:blipFill>
        <p:spPr>
          <a:xfrm>
            <a:off x="-9355" y="-1"/>
            <a:ext cx="12319507" cy="6858001"/>
          </a:xfrm>
          <a:prstGeom prst="rect">
            <a:avLst/>
          </a:prstGeom>
        </p:spPr>
      </p:pic>
      <p:sp>
        <p:nvSpPr>
          <p:cNvPr id="47" name="Parallelogram 46">
            <a:extLst>
              <a:ext uri="{FF2B5EF4-FFF2-40B4-BE49-F238E27FC236}">
                <a16:creationId xmlns:a16="http://schemas.microsoft.com/office/drawing/2014/main" id="{89D94D4B-86C2-7341-9D6A-ACE051016CAF}"/>
              </a:ext>
            </a:extLst>
          </p:cNvPr>
          <p:cNvSpPr/>
          <p:nvPr/>
        </p:nvSpPr>
        <p:spPr>
          <a:xfrm>
            <a:off x="1022816" y="540750"/>
            <a:ext cx="3760162" cy="989487"/>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00"/>
                </a:solidFill>
                <a:latin typeface="Cooper Black" panose="0208090404030B020404" pitchFamily="18" charset="0"/>
              </a:rPr>
              <a:t>STAGE 4</a:t>
            </a:r>
            <a:endParaRPr kumimoji="0" lang="en-US" sz="4800" b="0" i="0" u="none" strike="noStrike" kern="1200" cap="none" spc="0" normalizeH="0" baseline="0" noProof="0" dirty="0">
              <a:solidFill>
                <a:srgbClr val="FFFF00"/>
              </a:solidFill>
              <a:uLnTx/>
              <a:uFillTx/>
              <a:latin typeface="Cooper Black" panose="0208090404030B020404" pitchFamily="18" charset="0"/>
            </a:endParaRPr>
          </a:p>
        </p:txBody>
      </p:sp>
      <p:sp>
        <p:nvSpPr>
          <p:cNvPr id="48" name="Rectangle 47">
            <a:extLst>
              <a:ext uri="{FF2B5EF4-FFF2-40B4-BE49-F238E27FC236}">
                <a16:creationId xmlns:a16="http://schemas.microsoft.com/office/drawing/2014/main" id="{F83000B2-575F-3B40-AFBD-CAE253540D9B}"/>
              </a:ext>
            </a:extLst>
          </p:cNvPr>
          <p:cNvSpPr/>
          <p:nvPr/>
        </p:nvSpPr>
        <p:spPr>
          <a:xfrm>
            <a:off x="742301" y="1508571"/>
            <a:ext cx="2865605" cy="861774"/>
          </a:xfrm>
          <a:prstGeom prst="rect">
            <a:avLst/>
          </a:prstGeom>
        </p:spPr>
        <p:txBody>
          <a:bodyPr wrap="square">
            <a:spAutoFit/>
          </a:bodyPr>
          <a:lstStyle/>
          <a:p>
            <a:pPr lvl="0" algn="ctr">
              <a:defRPr/>
            </a:pPr>
            <a:r>
              <a:rPr lang="en-US" sz="3600" b="1" dirty="0">
                <a:solidFill>
                  <a:schemeClr val="bg1">
                    <a:lumMod val="95000"/>
                  </a:schemeClr>
                </a:solidFill>
                <a:latin typeface="Cabin Sketch" panose="020B0503050202020004" pitchFamily="34" charset="0"/>
              </a:rPr>
              <a:t>PROTOTYPE</a:t>
            </a:r>
            <a:r>
              <a:rPr kumimoji="0" lang="en-US" sz="1400" b="0" i="0" u="none" strike="noStrike" kern="1200" cap="none" spc="0" normalizeH="0" baseline="0" noProof="0" dirty="0">
                <a:ln>
                  <a:noFill/>
                </a:ln>
                <a:solidFill>
                  <a:srgbClr val="F8F3EE"/>
                </a:solidFill>
                <a:effectLst/>
                <a:uLnTx/>
                <a:uFillTx/>
                <a:latin typeface="Cabin Sketch" panose="020B0503050202020004" pitchFamily="34" charset="0"/>
                <a:ea typeface="+mn-ea"/>
                <a:cs typeface="+mn-cs"/>
              </a:rPr>
              <a:t>	</a:t>
            </a:r>
          </a:p>
        </p:txBody>
      </p:sp>
      <p:pic>
        <p:nvPicPr>
          <p:cNvPr id="49" name="Picture 48">
            <a:extLst>
              <a:ext uri="{FF2B5EF4-FFF2-40B4-BE49-F238E27FC236}">
                <a16:creationId xmlns:a16="http://schemas.microsoft.com/office/drawing/2014/main" id="{14598CAF-BFB1-C94D-A7E2-73B7F8E8D9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2504265"/>
            <a:ext cx="2288907" cy="1726670"/>
          </a:xfrm>
          <a:prstGeom prst="rect">
            <a:avLst/>
          </a:prstGeom>
          <a:noFill/>
          <a:ln>
            <a:noFill/>
          </a:ln>
        </p:spPr>
      </p:pic>
      <p:pic>
        <p:nvPicPr>
          <p:cNvPr id="50" name="Picture 49">
            <a:extLst>
              <a:ext uri="{FF2B5EF4-FFF2-40B4-BE49-F238E27FC236}">
                <a16:creationId xmlns:a16="http://schemas.microsoft.com/office/drawing/2014/main" id="{3A013222-9E18-0141-823D-6B8959E4B2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643" y="2504265"/>
            <a:ext cx="2332232" cy="1726670"/>
          </a:xfrm>
          <a:prstGeom prst="rect">
            <a:avLst/>
          </a:prstGeom>
          <a:noFill/>
          <a:ln>
            <a:noFill/>
          </a:ln>
        </p:spPr>
      </p:pic>
      <p:pic>
        <p:nvPicPr>
          <p:cNvPr id="51" name="Picture 50">
            <a:extLst>
              <a:ext uri="{FF2B5EF4-FFF2-40B4-BE49-F238E27FC236}">
                <a16:creationId xmlns:a16="http://schemas.microsoft.com/office/drawing/2014/main" id="{2A567D38-FC4B-8A49-B97D-5566964B201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643" y="4742342"/>
            <a:ext cx="2332232" cy="1722995"/>
          </a:xfrm>
          <a:prstGeom prst="rect">
            <a:avLst/>
          </a:prstGeom>
          <a:noFill/>
          <a:ln>
            <a:noFill/>
          </a:ln>
        </p:spPr>
      </p:pic>
      <p:pic>
        <p:nvPicPr>
          <p:cNvPr id="52" name="Picture 51">
            <a:extLst>
              <a:ext uri="{FF2B5EF4-FFF2-40B4-BE49-F238E27FC236}">
                <a16:creationId xmlns:a16="http://schemas.microsoft.com/office/drawing/2014/main" id="{C7C69532-23A6-944D-A006-5590774C030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4078" y="4620435"/>
            <a:ext cx="2518291" cy="1844902"/>
          </a:xfrm>
          <a:prstGeom prst="rect">
            <a:avLst/>
          </a:prstGeom>
          <a:noFill/>
          <a:ln>
            <a:noFill/>
          </a:ln>
        </p:spPr>
      </p:pic>
      <p:pic>
        <p:nvPicPr>
          <p:cNvPr id="53" name="Picture 52">
            <a:extLst>
              <a:ext uri="{FF2B5EF4-FFF2-40B4-BE49-F238E27FC236}">
                <a16:creationId xmlns:a16="http://schemas.microsoft.com/office/drawing/2014/main" id="{16CAA38C-65F3-734E-AAC1-05D040A51EE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bwMode="auto">
          <a:xfrm>
            <a:off x="9287076" y="4459265"/>
            <a:ext cx="2019169" cy="2006072"/>
          </a:xfrm>
          <a:prstGeom prst="rect">
            <a:avLst/>
          </a:prstGeom>
          <a:noFill/>
          <a:ln>
            <a:noFill/>
          </a:ln>
        </p:spPr>
      </p:pic>
      <p:pic>
        <p:nvPicPr>
          <p:cNvPr id="54" name="Picture 53">
            <a:extLst>
              <a:ext uri="{FF2B5EF4-FFF2-40B4-BE49-F238E27FC236}">
                <a16:creationId xmlns:a16="http://schemas.microsoft.com/office/drawing/2014/main" id="{3AD3FA98-956F-B44A-B930-1F4D1D07F095}"/>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84800" y="2381400"/>
            <a:ext cx="2521445" cy="1849535"/>
          </a:xfrm>
          <a:prstGeom prst="rect">
            <a:avLst/>
          </a:prstGeom>
          <a:noFill/>
          <a:ln>
            <a:noFill/>
          </a:ln>
        </p:spPr>
      </p:pic>
      <p:pic>
        <p:nvPicPr>
          <p:cNvPr id="55" name="Picture 54">
            <a:extLst>
              <a:ext uri="{FF2B5EF4-FFF2-40B4-BE49-F238E27FC236}">
                <a16:creationId xmlns:a16="http://schemas.microsoft.com/office/drawing/2014/main" id="{CB2797D6-D43A-754D-B523-11FC65CA4925}"/>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63571" y="4678496"/>
            <a:ext cx="2418620" cy="1786841"/>
          </a:xfrm>
          <a:prstGeom prst="rect">
            <a:avLst/>
          </a:prstGeom>
          <a:noFill/>
          <a:ln>
            <a:noFill/>
          </a:ln>
        </p:spPr>
      </p:pic>
      <p:pic>
        <p:nvPicPr>
          <p:cNvPr id="56" name="Picture 55">
            <a:extLst>
              <a:ext uri="{FF2B5EF4-FFF2-40B4-BE49-F238E27FC236}">
                <a16:creationId xmlns:a16="http://schemas.microsoft.com/office/drawing/2014/main" id="{F74F9850-64F5-A248-8110-6311A15ACB1F}"/>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99599" y="2450865"/>
            <a:ext cx="2382592" cy="1780070"/>
          </a:xfrm>
          <a:prstGeom prst="rect">
            <a:avLst/>
          </a:prstGeom>
          <a:noFill/>
          <a:ln>
            <a:noFill/>
          </a:ln>
        </p:spPr>
      </p:pic>
      <p:pic>
        <p:nvPicPr>
          <p:cNvPr id="57" name="Picture 56">
            <a:extLst>
              <a:ext uri="{FF2B5EF4-FFF2-40B4-BE49-F238E27FC236}">
                <a16:creationId xmlns:a16="http://schemas.microsoft.com/office/drawing/2014/main" id="{7D3546C1-071E-DA46-9EA9-BD483B17D5EC}"/>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99304" y="371089"/>
            <a:ext cx="2406941" cy="1781981"/>
          </a:xfrm>
          <a:prstGeom prst="rect">
            <a:avLst/>
          </a:prstGeom>
          <a:noFill/>
          <a:ln>
            <a:noFill/>
          </a:ln>
        </p:spPr>
      </p:pic>
      <p:pic>
        <p:nvPicPr>
          <p:cNvPr id="58" name="Picture 57">
            <a:extLst>
              <a:ext uri="{FF2B5EF4-FFF2-40B4-BE49-F238E27FC236}">
                <a16:creationId xmlns:a16="http://schemas.microsoft.com/office/drawing/2014/main" id="{808F18AB-FB91-D547-89E4-5118ACF53D2A}"/>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72727" y="455051"/>
            <a:ext cx="2311117" cy="1700080"/>
          </a:xfrm>
          <a:prstGeom prst="rect">
            <a:avLst/>
          </a:prstGeom>
          <a:noFill/>
          <a:ln>
            <a:noFill/>
          </a:ln>
        </p:spPr>
      </p:pic>
    </p:spTree>
    <p:extLst>
      <p:ext uri="{BB962C8B-B14F-4D97-AF65-F5344CB8AC3E}">
        <p14:creationId xmlns:p14="http://schemas.microsoft.com/office/powerpoint/2010/main" val="288561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a:stretch>
        </a:blipFill>
        <a:effectLst/>
      </p:bgPr>
    </p:bg>
    <p:spTree>
      <p:nvGrpSpPr>
        <p:cNvPr id="1" name=""/>
        <p:cNvGrpSpPr/>
        <p:nvPr/>
      </p:nvGrpSpPr>
      <p:grpSpPr>
        <a:xfrm>
          <a:off x="0" y="0"/>
          <a:ext cx="0" cy="0"/>
          <a:chOff x="0" y="0"/>
          <a:chExt cx="0" cy="0"/>
        </a:xfrm>
      </p:grpSpPr>
      <p:grpSp>
        <p:nvGrpSpPr>
          <p:cNvPr id="51" name="Google Shape;1094;p62">
            <a:extLst>
              <a:ext uri="{FF2B5EF4-FFF2-40B4-BE49-F238E27FC236}">
                <a16:creationId xmlns:a16="http://schemas.microsoft.com/office/drawing/2014/main" id="{2EECA6DB-7246-284C-AD89-AC708F84ACED}"/>
              </a:ext>
            </a:extLst>
          </p:cNvPr>
          <p:cNvGrpSpPr/>
          <p:nvPr/>
        </p:nvGrpSpPr>
        <p:grpSpPr>
          <a:xfrm>
            <a:off x="8580426" y="2053789"/>
            <a:ext cx="3478657" cy="2780366"/>
            <a:chOff x="4147875" y="986011"/>
            <a:chExt cx="3842140" cy="3019074"/>
          </a:xfrm>
        </p:grpSpPr>
        <p:sp>
          <p:nvSpPr>
            <p:cNvPr id="52" name="Google Shape;1095;p62">
              <a:extLst>
                <a:ext uri="{FF2B5EF4-FFF2-40B4-BE49-F238E27FC236}">
                  <a16:creationId xmlns:a16="http://schemas.microsoft.com/office/drawing/2014/main" id="{D7472BE4-BFA0-9041-8E91-3EC4DA56CE58}"/>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6;p62">
              <a:extLst>
                <a:ext uri="{FF2B5EF4-FFF2-40B4-BE49-F238E27FC236}">
                  <a16:creationId xmlns:a16="http://schemas.microsoft.com/office/drawing/2014/main" id="{1B38D8D5-355B-E847-9928-ED79D8C44ED0}"/>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7;p62">
              <a:extLst>
                <a:ext uri="{FF2B5EF4-FFF2-40B4-BE49-F238E27FC236}">
                  <a16:creationId xmlns:a16="http://schemas.microsoft.com/office/drawing/2014/main" id="{E58A1632-34B8-2049-A422-D13CE4D6681A}"/>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8;p62">
              <a:extLst>
                <a:ext uri="{FF2B5EF4-FFF2-40B4-BE49-F238E27FC236}">
                  <a16:creationId xmlns:a16="http://schemas.microsoft.com/office/drawing/2014/main" id="{00D1A423-02A5-D94D-8261-A0E50B333079}"/>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9;p62">
              <a:extLst>
                <a:ext uri="{FF2B5EF4-FFF2-40B4-BE49-F238E27FC236}">
                  <a16:creationId xmlns:a16="http://schemas.microsoft.com/office/drawing/2014/main" id="{AEC434F3-B8DF-B74F-873D-5B33AB72FCF3}"/>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0;p62">
              <a:extLst>
                <a:ext uri="{FF2B5EF4-FFF2-40B4-BE49-F238E27FC236}">
                  <a16:creationId xmlns:a16="http://schemas.microsoft.com/office/drawing/2014/main" id="{E9369285-7B4A-3342-BFAB-DA5347E3FF67}"/>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94;p62">
            <a:extLst>
              <a:ext uri="{FF2B5EF4-FFF2-40B4-BE49-F238E27FC236}">
                <a16:creationId xmlns:a16="http://schemas.microsoft.com/office/drawing/2014/main" id="{DDA57397-1E0C-3B43-9023-507CC0445088}"/>
              </a:ext>
            </a:extLst>
          </p:cNvPr>
          <p:cNvGrpSpPr/>
          <p:nvPr/>
        </p:nvGrpSpPr>
        <p:grpSpPr>
          <a:xfrm>
            <a:off x="132914" y="2038817"/>
            <a:ext cx="3478657" cy="2780366"/>
            <a:chOff x="4147875" y="986011"/>
            <a:chExt cx="3842140" cy="3019074"/>
          </a:xfrm>
        </p:grpSpPr>
        <p:sp>
          <p:nvSpPr>
            <p:cNvPr id="44" name="Google Shape;1095;p62">
              <a:extLst>
                <a:ext uri="{FF2B5EF4-FFF2-40B4-BE49-F238E27FC236}">
                  <a16:creationId xmlns:a16="http://schemas.microsoft.com/office/drawing/2014/main" id="{207932C8-FFDE-0548-9F39-9B9816010629}"/>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6;p62">
              <a:extLst>
                <a:ext uri="{FF2B5EF4-FFF2-40B4-BE49-F238E27FC236}">
                  <a16:creationId xmlns:a16="http://schemas.microsoft.com/office/drawing/2014/main" id="{8F9192A4-09FD-4740-80D5-0E018764B06A}"/>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7;p62">
              <a:extLst>
                <a:ext uri="{FF2B5EF4-FFF2-40B4-BE49-F238E27FC236}">
                  <a16:creationId xmlns:a16="http://schemas.microsoft.com/office/drawing/2014/main" id="{74F07BE7-26D7-4D45-9200-FF921883B687}"/>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8;p62">
              <a:extLst>
                <a:ext uri="{FF2B5EF4-FFF2-40B4-BE49-F238E27FC236}">
                  <a16:creationId xmlns:a16="http://schemas.microsoft.com/office/drawing/2014/main" id="{927389F3-FA83-0445-A837-29F1D2860D5E}"/>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9;p62">
              <a:extLst>
                <a:ext uri="{FF2B5EF4-FFF2-40B4-BE49-F238E27FC236}">
                  <a16:creationId xmlns:a16="http://schemas.microsoft.com/office/drawing/2014/main" id="{9AEF6590-DF97-6640-8113-E8BE671AFB0B}"/>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00;p62">
              <a:extLst>
                <a:ext uri="{FF2B5EF4-FFF2-40B4-BE49-F238E27FC236}">
                  <a16:creationId xmlns:a16="http://schemas.microsoft.com/office/drawing/2014/main" id="{A619E7C8-176A-784B-B08D-C3BAA428AAD8}"/>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Parallelogram 4">
            <a:extLst>
              <a:ext uri="{FF2B5EF4-FFF2-40B4-BE49-F238E27FC236}">
                <a16:creationId xmlns:a16="http://schemas.microsoft.com/office/drawing/2014/main" id="{75422761-0768-ED43-AD74-6B65CA8ADC6B}"/>
              </a:ext>
            </a:extLst>
          </p:cNvPr>
          <p:cNvSpPr/>
          <p:nvPr/>
        </p:nvSpPr>
        <p:spPr>
          <a:xfrm>
            <a:off x="3559407" y="424841"/>
            <a:ext cx="5073185" cy="901683"/>
          </a:xfrm>
          <a:prstGeom prst="parallelogram">
            <a:avLst/>
          </a:prstGeom>
          <a:solidFill>
            <a:srgbClr val="FF0000"/>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B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FFFF00"/>
                </a:solidFill>
                <a:latin typeface="Cooper Black" panose="0208090404030B020404" pitchFamily="18" charset="0"/>
              </a:rPr>
              <a:t>FINAL GAME</a:t>
            </a:r>
            <a:endParaRPr kumimoji="0" lang="en-US" sz="4400" b="0" i="0" u="none" strike="noStrike" kern="1200" cap="none" spc="0" normalizeH="0" baseline="0" noProof="0" dirty="0">
              <a:solidFill>
                <a:srgbClr val="FFFF00"/>
              </a:solidFill>
              <a:uLnTx/>
              <a:uFillTx/>
              <a:latin typeface="Cooper Black" panose="0208090404030B020404" pitchFamily="18" charset="0"/>
            </a:endParaRPr>
          </a:p>
        </p:txBody>
      </p:sp>
      <p:grpSp>
        <p:nvGrpSpPr>
          <p:cNvPr id="6" name="Google Shape;1094;p62">
            <a:extLst>
              <a:ext uri="{FF2B5EF4-FFF2-40B4-BE49-F238E27FC236}">
                <a16:creationId xmlns:a16="http://schemas.microsoft.com/office/drawing/2014/main" id="{BAC2697A-829D-A047-835D-2DA83D059D8A}"/>
              </a:ext>
            </a:extLst>
          </p:cNvPr>
          <p:cNvGrpSpPr/>
          <p:nvPr/>
        </p:nvGrpSpPr>
        <p:grpSpPr>
          <a:xfrm>
            <a:off x="4356670" y="2038817"/>
            <a:ext cx="3478657" cy="2780366"/>
            <a:chOff x="4147875" y="986011"/>
            <a:chExt cx="3842140" cy="3019074"/>
          </a:xfrm>
        </p:grpSpPr>
        <p:sp>
          <p:nvSpPr>
            <p:cNvPr id="7" name="Google Shape;1095;p62">
              <a:extLst>
                <a:ext uri="{FF2B5EF4-FFF2-40B4-BE49-F238E27FC236}">
                  <a16:creationId xmlns:a16="http://schemas.microsoft.com/office/drawing/2014/main" id="{B8C841BB-BAB8-794B-B2BE-58605A88250F}"/>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6;p62">
              <a:extLst>
                <a:ext uri="{FF2B5EF4-FFF2-40B4-BE49-F238E27FC236}">
                  <a16:creationId xmlns:a16="http://schemas.microsoft.com/office/drawing/2014/main" id="{E49AA749-E7B8-8B4B-9FA0-E985BDAF4C3D}"/>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7;p62">
              <a:extLst>
                <a:ext uri="{FF2B5EF4-FFF2-40B4-BE49-F238E27FC236}">
                  <a16:creationId xmlns:a16="http://schemas.microsoft.com/office/drawing/2014/main" id="{5862DB36-7138-D440-BF27-67CBCE6E2EE5}"/>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8;p62">
              <a:extLst>
                <a:ext uri="{FF2B5EF4-FFF2-40B4-BE49-F238E27FC236}">
                  <a16:creationId xmlns:a16="http://schemas.microsoft.com/office/drawing/2014/main" id="{03EF76C0-EF62-E940-839D-5A1CCACE05EF}"/>
                </a:ext>
              </a:extLst>
            </p:cNvPr>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9;p62">
              <a:extLst>
                <a:ext uri="{FF2B5EF4-FFF2-40B4-BE49-F238E27FC236}">
                  <a16:creationId xmlns:a16="http://schemas.microsoft.com/office/drawing/2014/main" id="{A449CC31-4C4E-CA41-8791-8743034C3D57}"/>
                </a:ext>
              </a:extLst>
            </p:cNvPr>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0;p62">
              <a:extLst>
                <a:ext uri="{FF2B5EF4-FFF2-40B4-BE49-F238E27FC236}">
                  <a16:creationId xmlns:a16="http://schemas.microsoft.com/office/drawing/2014/main" id="{0A0F8356-EBB5-774A-BDC8-8223321C126D}"/>
                </a:ext>
              </a:extLst>
            </p:cNvPr>
            <p:cNvSpPr/>
            <p:nvPr/>
          </p:nvSpPr>
          <p:spPr>
            <a:xfrm>
              <a:off x="6031074" y="3316292"/>
              <a:ext cx="120300" cy="1203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descr="A picture containing text&#10;&#10;Description automatically generated">
            <a:extLst>
              <a:ext uri="{FF2B5EF4-FFF2-40B4-BE49-F238E27FC236}">
                <a16:creationId xmlns:a16="http://schemas.microsoft.com/office/drawing/2014/main" id="{C81FF138-77B6-894D-8991-BD0D77775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14" y="2053789"/>
            <a:ext cx="2864459" cy="2142750"/>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C68B80C2-D788-D14E-9124-E5D6A6E8D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823" y="2057631"/>
            <a:ext cx="2846307" cy="2138908"/>
          </a:xfrm>
          <a:prstGeom prst="rect">
            <a:avLst/>
          </a:prstGeom>
        </p:spPr>
      </p:pic>
      <p:pic>
        <p:nvPicPr>
          <p:cNvPr id="26" name="Picture 25" descr="Graphical user interface&#10;&#10;Description automatically generated">
            <a:extLst>
              <a:ext uri="{FF2B5EF4-FFF2-40B4-BE49-F238E27FC236}">
                <a16:creationId xmlns:a16="http://schemas.microsoft.com/office/drawing/2014/main" id="{363CBA86-AF98-3F45-BD49-45591A7D6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1631" y="2075559"/>
            <a:ext cx="2836587" cy="2121900"/>
          </a:xfrm>
          <a:prstGeom prst="rect">
            <a:avLst/>
          </a:prstGeom>
        </p:spPr>
      </p:pic>
      <p:cxnSp>
        <p:nvCxnSpPr>
          <p:cNvPr id="39" name="Google Shape;530;p42">
            <a:extLst>
              <a:ext uri="{FF2B5EF4-FFF2-40B4-BE49-F238E27FC236}">
                <a16:creationId xmlns:a16="http://schemas.microsoft.com/office/drawing/2014/main" id="{4C1E09CF-25A6-2142-B835-3B5DCCF85415}"/>
              </a:ext>
            </a:extLst>
          </p:cNvPr>
          <p:cNvCxnSpPr>
            <a:cxnSpLocks/>
          </p:cNvCxnSpPr>
          <p:nvPr/>
        </p:nvCxnSpPr>
        <p:spPr>
          <a:xfrm flipH="1" flipV="1">
            <a:off x="3568737" y="3331278"/>
            <a:ext cx="727693" cy="7421"/>
          </a:xfrm>
          <a:prstGeom prst="straightConnector1">
            <a:avLst/>
          </a:prstGeom>
          <a:noFill/>
          <a:ln w="38100" cap="flat" cmpd="sng">
            <a:solidFill>
              <a:schemeClr val="dk2"/>
            </a:solidFill>
            <a:prstDash val="dot"/>
            <a:round/>
            <a:headEnd type="none" w="med" len="med"/>
            <a:tailEnd type="none" w="med" len="med"/>
          </a:ln>
        </p:spPr>
      </p:cxnSp>
      <p:cxnSp>
        <p:nvCxnSpPr>
          <p:cNvPr id="58" name="Google Shape;530;p42">
            <a:extLst>
              <a:ext uri="{FF2B5EF4-FFF2-40B4-BE49-F238E27FC236}">
                <a16:creationId xmlns:a16="http://schemas.microsoft.com/office/drawing/2014/main" id="{B7C005B7-EA2E-604F-8D66-45803A515589}"/>
              </a:ext>
            </a:extLst>
          </p:cNvPr>
          <p:cNvCxnSpPr/>
          <p:nvPr/>
        </p:nvCxnSpPr>
        <p:spPr>
          <a:xfrm rot="10800000">
            <a:off x="7835327" y="3233610"/>
            <a:ext cx="706500" cy="0"/>
          </a:xfrm>
          <a:prstGeom prst="straightConnector1">
            <a:avLst/>
          </a:prstGeom>
          <a:noFill/>
          <a:ln w="38100"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36434323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10426</TotalTime>
  <Words>636</Words>
  <Application>Microsoft Macintosh PowerPoint</Application>
  <PresentationFormat>Widescreen</PresentationFormat>
  <Paragraphs>109</Paragraphs>
  <Slides>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Black Han Sans</vt:lpstr>
      <vt:lpstr>Cabin Sketch</vt:lpstr>
      <vt:lpstr>Calibri</vt:lpstr>
      <vt:lpstr>Calibri Light</vt:lpstr>
      <vt:lpstr>Cooper Black</vt:lpstr>
      <vt:lpstr>Poppins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Jasmine Forrest</dc:creator>
  <cp:lastModifiedBy>بسمه العمود ID 442200304</cp:lastModifiedBy>
  <cp:revision>21</cp:revision>
  <dcterms:created xsi:type="dcterms:W3CDTF">2019-10-06T02:28:17Z</dcterms:created>
  <dcterms:modified xsi:type="dcterms:W3CDTF">2023-06-29T06:51:29Z</dcterms:modified>
</cp:coreProperties>
</file>